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63" r:id="rId5"/>
    <p:sldMasterId id="2147483766" r:id="rId6"/>
    <p:sldMasterId id="2147483774" r:id="rId7"/>
    <p:sldMasterId id="2147483788" r:id="rId8"/>
  </p:sldMasterIdLst>
  <p:notesMasterIdLst>
    <p:notesMasterId r:id="rId18"/>
  </p:notesMasterIdLst>
  <p:handoutMasterIdLst>
    <p:handoutMasterId r:id="rId19"/>
  </p:handoutMasterIdLst>
  <p:sldIdLst>
    <p:sldId id="770" r:id="rId9"/>
    <p:sldId id="771" r:id="rId10"/>
    <p:sldId id="274" r:id="rId11"/>
    <p:sldId id="776" r:id="rId12"/>
    <p:sldId id="775" r:id="rId13"/>
    <p:sldId id="760" r:id="rId14"/>
    <p:sldId id="765" r:id="rId15"/>
    <p:sldId id="762" r:id="rId16"/>
    <p:sldId id="772" r:id="rId17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04040"/>
    <a:srgbClr val="224261"/>
    <a:srgbClr val="4883BE"/>
    <a:srgbClr val="FCCCC8"/>
    <a:srgbClr val="004BA8"/>
    <a:srgbClr val="FFFDB5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4E1B2-D299-4B67-A764-D75F8CEB682F}" v="3" dt="2023-10-29T17:03:17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u Reinikainen" userId="e86151d7-b336-4786-8371-0f2703de33ac" providerId="ADAL" clId="{5084E1B2-D299-4B67-A764-D75F8CEB682F}"/>
    <pc:docChg chg="undo custSel addSld modSld sldOrd">
      <pc:chgData name="Taru Reinikainen" userId="e86151d7-b336-4786-8371-0f2703de33ac" providerId="ADAL" clId="{5084E1B2-D299-4B67-A764-D75F8CEB682F}" dt="2023-10-29T17:03:22.494" v="829" actId="20577"/>
      <pc:docMkLst>
        <pc:docMk/>
      </pc:docMkLst>
      <pc:sldChg chg="modSp mod">
        <pc:chgData name="Taru Reinikainen" userId="e86151d7-b336-4786-8371-0f2703de33ac" providerId="ADAL" clId="{5084E1B2-D299-4B67-A764-D75F8CEB682F}" dt="2023-10-29T13:27:58.527" v="0" actId="20577"/>
        <pc:sldMkLst>
          <pc:docMk/>
          <pc:sldMk cId="500591509" sldId="771"/>
        </pc:sldMkLst>
        <pc:spChg chg="mod">
          <ac:chgData name="Taru Reinikainen" userId="e86151d7-b336-4786-8371-0f2703de33ac" providerId="ADAL" clId="{5084E1B2-D299-4B67-A764-D75F8CEB682F}" dt="2023-10-29T13:27:58.527" v="0" actId="20577"/>
          <ac:spMkLst>
            <pc:docMk/>
            <pc:sldMk cId="500591509" sldId="771"/>
            <ac:spMk id="8" creationId="{CCDB12F1-819A-46AA-A778-858B4ADA6743}"/>
          </ac:spMkLst>
        </pc:spChg>
      </pc:sldChg>
      <pc:sldChg chg="addSp modSp mod ord">
        <pc:chgData name="Taru Reinikainen" userId="e86151d7-b336-4786-8371-0f2703de33ac" providerId="ADAL" clId="{5084E1B2-D299-4B67-A764-D75F8CEB682F}" dt="2023-10-29T16:55:15.730" v="422"/>
        <pc:sldMkLst>
          <pc:docMk/>
          <pc:sldMk cId="228823497" sldId="775"/>
        </pc:sldMkLst>
        <pc:spChg chg="mod">
          <ac:chgData name="Taru Reinikainen" userId="e86151d7-b336-4786-8371-0f2703de33ac" providerId="ADAL" clId="{5084E1B2-D299-4B67-A764-D75F8CEB682F}" dt="2023-10-29T13:39:27.707" v="267" actId="1076"/>
          <ac:spMkLst>
            <pc:docMk/>
            <pc:sldMk cId="228823497" sldId="775"/>
            <ac:spMk id="17" creationId="{B5D8D2C2-A68A-DC45-B7F8-6B2A906F5A8D}"/>
          </ac:spMkLst>
        </pc:spChg>
        <pc:spChg chg="mod">
          <ac:chgData name="Taru Reinikainen" userId="e86151d7-b336-4786-8371-0f2703de33ac" providerId="ADAL" clId="{5084E1B2-D299-4B67-A764-D75F8CEB682F}" dt="2023-10-29T13:39:59.494" v="268" actId="1076"/>
          <ac:spMkLst>
            <pc:docMk/>
            <pc:sldMk cId="228823497" sldId="775"/>
            <ac:spMk id="19" creationId="{5D5FDB06-370E-231C-B719-603836FC0738}"/>
          </ac:spMkLst>
        </pc:spChg>
        <pc:picChg chg="add mod">
          <ac:chgData name="Taru Reinikainen" userId="e86151d7-b336-4786-8371-0f2703de33ac" providerId="ADAL" clId="{5084E1B2-D299-4B67-A764-D75F8CEB682F}" dt="2023-10-29T13:39:20.008" v="265" actId="1076"/>
          <ac:picMkLst>
            <pc:docMk/>
            <pc:sldMk cId="228823497" sldId="775"/>
            <ac:picMk id="3" creationId="{C879C638-DB4E-A36C-9A82-7C5983ACE12B}"/>
          </ac:picMkLst>
        </pc:picChg>
      </pc:sldChg>
      <pc:sldChg chg="addSp modSp new mod ord">
        <pc:chgData name="Taru Reinikainen" userId="e86151d7-b336-4786-8371-0f2703de33ac" providerId="ADAL" clId="{5084E1B2-D299-4B67-A764-D75F8CEB682F}" dt="2023-10-29T17:03:22.494" v="829" actId="20577"/>
        <pc:sldMkLst>
          <pc:docMk/>
          <pc:sldMk cId="4185465856" sldId="776"/>
        </pc:sldMkLst>
        <pc:spChg chg="mod">
          <ac:chgData name="Taru Reinikainen" userId="e86151d7-b336-4786-8371-0f2703de33ac" providerId="ADAL" clId="{5084E1B2-D299-4B67-A764-D75F8CEB682F}" dt="2023-10-29T17:02:51.231" v="828" actId="20577"/>
          <ac:spMkLst>
            <pc:docMk/>
            <pc:sldMk cId="4185465856" sldId="776"/>
            <ac:spMk id="2" creationId="{B459D9E5-F320-AD7B-D915-DD47C1DA215C}"/>
          </ac:spMkLst>
        </pc:spChg>
        <pc:spChg chg="mod">
          <ac:chgData name="Taru Reinikainen" userId="e86151d7-b336-4786-8371-0f2703de33ac" providerId="ADAL" clId="{5084E1B2-D299-4B67-A764-D75F8CEB682F}" dt="2023-10-29T17:03:22.494" v="829" actId="20577"/>
          <ac:spMkLst>
            <pc:docMk/>
            <pc:sldMk cId="4185465856" sldId="776"/>
            <ac:spMk id="5" creationId="{9208BFB4-1904-282E-F6C8-62A7CF7AFB09}"/>
          </ac:spMkLst>
        </pc:spChg>
        <pc:picChg chg="add mod">
          <ac:chgData name="Taru Reinikainen" userId="e86151d7-b336-4786-8371-0f2703de33ac" providerId="ADAL" clId="{5084E1B2-D299-4B67-A764-D75F8CEB682F}" dt="2023-10-29T13:31:58.258" v="258"/>
          <ac:picMkLst>
            <pc:docMk/>
            <pc:sldMk cId="4185465856" sldId="776"/>
            <ac:picMk id="7" creationId="{64E61F08-B7D3-6EC3-EB8F-FE3FE842C8C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BCC00-C494-404A-849A-E4A791E1453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6DC31D9-4D45-4A3D-A91D-145610C2F319}">
      <dgm:prSet phldrT="[Teksti]" custT="1"/>
      <dgm:spPr/>
      <dgm:t>
        <a:bodyPr/>
        <a:lstStyle/>
        <a:p>
          <a:r>
            <a:rPr lang="fi-FI" sz="3600" dirty="0"/>
            <a:t>75 %</a:t>
          </a:r>
        </a:p>
        <a:p>
          <a:r>
            <a:rPr lang="fi-FI" sz="3600" dirty="0" err="1"/>
            <a:t>tvl</a:t>
          </a:r>
          <a:r>
            <a:rPr lang="fi-FI" sz="3600" dirty="0"/>
            <a:t> 1:stä</a:t>
          </a:r>
        </a:p>
      </dgm:t>
    </dgm:pt>
    <dgm:pt modelId="{2CDCB924-F01E-4E7F-BBA1-D464E1284E41}" type="parTrans" cxnId="{DC139861-2C42-4DE6-9478-0D21F89B0F4A}">
      <dgm:prSet/>
      <dgm:spPr/>
      <dgm:t>
        <a:bodyPr/>
        <a:lstStyle/>
        <a:p>
          <a:endParaRPr lang="fi-FI"/>
        </a:p>
      </dgm:t>
    </dgm:pt>
    <dgm:pt modelId="{8FA94DEF-8F6E-4428-84A8-FFB263980958}" type="sibTrans" cxnId="{DC139861-2C42-4DE6-9478-0D21F89B0F4A}">
      <dgm:prSet/>
      <dgm:spPr/>
      <dgm:t>
        <a:bodyPr/>
        <a:lstStyle/>
        <a:p>
          <a:endParaRPr lang="fi-FI"/>
        </a:p>
      </dgm:t>
    </dgm:pt>
    <dgm:pt modelId="{7608DE86-A0EB-40AB-B74C-59537D9DA923}">
      <dgm:prSet phldrT="[Teksti]" custT="1"/>
      <dgm:spPr/>
      <dgm:t>
        <a:bodyPr/>
        <a:lstStyle/>
        <a:p>
          <a:r>
            <a:rPr lang="fi-FI" sz="3600" dirty="0"/>
            <a:t>90 %</a:t>
          </a:r>
        </a:p>
        <a:p>
          <a:r>
            <a:rPr lang="fi-FI" sz="3600" dirty="0" err="1"/>
            <a:t>tvl</a:t>
          </a:r>
          <a:r>
            <a:rPr lang="fi-FI" sz="3600" dirty="0"/>
            <a:t> 1:stä</a:t>
          </a:r>
        </a:p>
      </dgm:t>
    </dgm:pt>
    <dgm:pt modelId="{6C156EE3-13EB-4362-8834-F3222ACFFAAE}" type="parTrans" cxnId="{1945EE9F-F706-447A-B85E-0A89E32A5DCA}">
      <dgm:prSet/>
      <dgm:spPr/>
      <dgm:t>
        <a:bodyPr/>
        <a:lstStyle/>
        <a:p>
          <a:endParaRPr lang="fi-FI"/>
        </a:p>
      </dgm:t>
    </dgm:pt>
    <dgm:pt modelId="{8D99BA89-C0D4-4847-8E37-0F60B4F11BDE}" type="sibTrans" cxnId="{1945EE9F-F706-447A-B85E-0A89E32A5DCA}">
      <dgm:prSet/>
      <dgm:spPr/>
      <dgm:t>
        <a:bodyPr/>
        <a:lstStyle/>
        <a:p>
          <a:endParaRPr lang="fi-FI"/>
        </a:p>
      </dgm:t>
    </dgm:pt>
    <dgm:pt modelId="{38E38254-FE10-4D32-A014-3AE9535E0CE2}">
      <dgm:prSet custT="1"/>
      <dgm:spPr/>
      <dgm:t>
        <a:bodyPr/>
        <a:lstStyle/>
        <a:p>
          <a:r>
            <a:rPr lang="fi-FI" sz="3600" dirty="0"/>
            <a:t>60 %</a:t>
          </a:r>
        </a:p>
        <a:p>
          <a:r>
            <a:rPr lang="fi-FI" sz="3600" dirty="0" err="1"/>
            <a:t>tvl</a:t>
          </a:r>
          <a:r>
            <a:rPr lang="fi-FI" sz="3600" dirty="0"/>
            <a:t> 1:stä</a:t>
          </a:r>
        </a:p>
      </dgm:t>
    </dgm:pt>
    <dgm:pt modelId="{63B6591E-C0D0-4519-9CBC-3D61B789CFA6}" type="parTrans" cxnId="{32BA42DA-6CC6-4063-ABD7-E7D54224FB87}">
      <dgm:prSet/>
      <dgm:spPr/>
      <dgm:t>
        <a:bodyPr/>
        <a:lstStyle/>
        <a:p>
          <a:endParaRPr lang="fi-FI"/>
        </a:p>
      </dgm:t>
    </dgm:pt>
    <dgm:pt modelId="{0C8177AC-E905-4D53-86BF-F4113A21622E}" type="sibTrans" cxnId="{32BA42DA-6CC6-4063-ABD7-E7D54224FB87}">
      <dgm:prSet/>
      <dgm:spPr/>
      <dgm:t>
        <a:bodyPr/>
        <a:lstStyle/>
        <a:p>
          <a:endParaRPr lang="fi-FI"/>
        </a:p>
      </dgm:t>
    </dgm:pt>
    <dgm:pt modelId="{D62495C8-EDBF-472B-B1B8-E94D24D7F115}">
      <dgm:prSet custT="1"/>
      <dgm:spPr/>
      <dgm:t>
        <a:bodyPr/>
        <a:lstStyle/>
        <a:p>
          <a:r>
            <a:rPr lang="fi-FI" sz="3600" dirty="0"/>
            <a:t>100 %</a:t>
          </a:r>
        </a:p>
        <a:p>
          <a:r>
            <a:rPr lang="fi-FI" sz="3600" dirty="0" err="1"/>
            <a:t>tvl</a:t>
          </a:r>
          <a:r>
            <a:rPr lang="fi-FI" sz="3600" dirty="0"/>
            <a:t> 1:stä</a:t>
          </a:r>
        </a:p>
      </dgm:t>
    </dgm:pt>
    <dgm:pt modelId="{AD02395C-1EFB-45E1-BC35-338D4E78C0D0}" type="parTrans" cxnId="{21714115-4726-44B0-8286-99DB248455D4}">
      <dgm:prSet/>
      <dgm:spPr/>
      <dgm:t>
        <a:bodyPr/>
        <a:lstStyle/>
        <a:p>
          <a:endParaRPr lang="fi-FI"/>
        </a:p>
      </dgm:t>
    </dgm:pt>
    <dgm:pt modelId="{B7BF8029-3B6A-4780-9543-CEB67EEAA5A7}" type="sibTrans" cxnId="{21714115-4726-44B0-8286-99DB248455D4}">
      <dgm:prSet/>
      <dgm:spPr/>
      <dgm:t>
        <a:bodyPr/>
        <a:lstStyle/>
        <a:p>
          <a:endParaRPr lang="fi-FI"/>
        </a:p>
      </dgm:t>
    </dgm:pt>
    <dgm:pt modelId="{78ADECD9-883A-46FF-B4D4-4E568C008BD3}" type="pres">
      <dgm:prSet presAssocID="{E97BCC00-C494-404A-849A-E4A791E14530}" presName="CompostProcess" presStyleCnt="0">
        <dgm:presLayoutVars>
          <dgm:dir/>
          <dgm:resizeHandles val="exact"/>
        </dgm:presLayoutVars>
      </dgm:prSet>
      <dgm:spPr/>
    </dgm:pt>
    <dgm:pt modelId="{6C576F56-A2B7-424E-89E0-B5E97E119A9C}" type="pres">
      <dgm:prSet presAssocID="{E97BCC00-C494-404A-849A-E4A791E14530}" presName="arrow" presStyleLbl="bgShp" presStyleIdx="0" presStyleCnt="1"/>
      <dgm:spPr/>
    </dgm:pt>
    <dgm:pt modelId="{5251D7BF-6413-477D-931E-21F6A2B10558}" type="pres">
      <dgm:prSet presAssocID="{E97BCC00-C494-404A-849A-E4A791E14530}" presName="linearProcess" presStyleCnt="0"/>
      <dgm:spPr/>
    </dgm:pt>
    <dgm:pt modelId="{79F1FA30-F0E3-4CBF-90F3-8AA71CB804F2}" type="pres">
      <dgm:prSet presAssocID="{38E38254-FE10-4D32-A014-3AE9535E0CE2}" presName="textNode" presStyleLbl="node1" presStyleIdx="0" presStyleCnt="4">
        <dgm:presLayoutVars>
          <dgm:bulletEnabled val="1"/>
        </dgm:presLayoutVars>
      </dgm:prSet>
      <dgm:spPr/>
    </dgm:pt>
    <dgm:pt modelId="{23EDD5EB-1683-4635-BE73-A4FCB3DA2F91}" type="pres">
      <dgm:prSet presAssocID="{0C8177AC-E905-4D53-86BF-F4113A21622E}" presName="sibTrans" presStyleCnt="0"/>
      <dgm:spPr/>
    </dgm:pt>
    <dgm:pt modelId="{E78B64FF-B708-4E7C-8CBC-F22CAADB78DA}" type="pres">
      <dgm:prSet presAssocID="{46DC31D9-4D45-4A3D-A91D-145610C2F319}" presName="textNode" presStyleLbl="node1" presStyleIdx="1" presStyleCnt="4">
        <dgm:presLayoutVars>
          <dgm:bulletEnabled val="1"/>
        </dgm:presLayoutVars>
      </dgm:prSet>
      <dgm:spPr/>
    </dgm:pt>
    <dgm:pt modelId="{5A813160-40A5-4BBD-AEBF-CBAE41BD918B}" type="pres">
      <dgm:prSet presAssocID="{8FA94DEF-8F6E-4428-84A8-FFB263980958}" presName="sibTrans" presStyleCnt="0"/>
      <dgm:spPr/>
    </dgm:pt>
    <dgm:pt modelId="{606CB7D1-3650-48DD-BFF2-E5F8D8D1FD44}" type="pres">
      <dgm:prSet presAssocID="{7608DE86-A0EB-40AB-B74C-59537D9DA923}" presName="textNode" presStyleLbl="node1" presStyleIdx="2" presStyleCnt="4">
        <dgm:presLayoutVars>
          <dgm:bulletEnabled val="1"/>
        </dgm:presLayoutVars>
      </dgm:prSet>
      <dgm:spPr/>
    </dgm:pt>
    <dgm:pt modelId="{B45C027E-877E-4DA4-91D1-CFBEEA0AA743}" type="pres">
      <dgm:prSet presAssocID="{8D99BA89-C0D4-4847-8E37-0F60B4F11BDE}" presName="sibTrans" presStyleCnt="0"/>
      <dgm:spPr/>
    </dgm:pt>
    <dgm:pt modelId="{2690F3E3-6A79-4CBE-A0B4-874818FD3C2A}" type="pres">
      <dgm:prSet presAssocID="{D62495C8-EDBF-472B-B1B8-E94D24D7F11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1714115-4726-44B0-8286-99DB248455D4}" srcId="{E97BCC00-C494-404A-849A-E4A791E14530}" destId="{D62495C8-EDBF-472B-B1B8-E94D24D7F115}" srcOrd="3" destOrd="0" parTransId="{AD02395C-1EFB-45E1-BC35-338D4E78C0D0}" sibTransId="{B7BF8029-3B6A-4780-9543-CEB67EEAA5A7}"/>
    <dgm:cxn modelId="{C9332D3C-07E3-44C1-A359-268D8BB01C44}" type="presOf" srcId="{D62495C8-EDBF-472B-B1B8-E94D24D7F115}" destId="{2690F3E3-6A79-4CBE-A0B4-874818FD3C2A}" srcOrd="0" destOrd="0" presId="urn:microsoft.com/office/officeart/2005/8/layout/hProcess9"/>
    <dgm:cxn modelId="{2E986861-691D-453E-9D78-8C26E4668597}" type="presOf" srcId="{7608DE86-A0EB-40AB-B74C-59537D9DA923}" destId="{606CB7D1-3650-48DD-BFF2-E5F8D8D1FD44}" srcOrd="0" destOrd="0" presId="urn:microsoft.com/office/officeart/2005/8/layout/hProcess9"/>
    <dgm:cxn modelId="{DC139861-2C42-4DE6-9478-0D21F89B0F4A}" srcId="{E97BCC00-C494-404A-849A-E4A791E14530}" destId="{46DC31D9-4D45-4A3D-A91D-145610C2F319}" srcOrd="1" destOrd="0" parTransId="{2CDCB924-F01E-4E7F-BBA1-D464E1284E41}" sibTransId="{8FA94DEF-8F6E-4428-84A8-FFB263980958}"/>
    <dgm:cxn modelId="{CD445270-0377-44B8-8502-FEDCA28AB2C8}" type="presOf" srcId="{38E38254-FE10-4D32-A014-3AE9535E0CE2}" destId="{79F1FA30-F0E3-4CBF-90F3-8AA71CB804F2}" srcOrd="0" destOrd="0" presId="urn:microsoft.com/office/officeart/2005/8/layout/hProcess9"/>
    <dgm:cxn modelId="{E13BB482-32EF-4ABD-B716-6A70B14792BA}" type="presOf" srcId="{46DC31D9-4D45-4A3D-A91D-145610C2F319}" destId="{E78B64FF-B708-4E7C-8CBC-F22CAADB78DA}" srcOrd="0" destOrd="0" presId="urn:microsoft.com/office/officeart/2005/8/layout/hProcess9"/>
    <dgm:cxn modelId="{8EF72187-3586-4DF4-837E-2DFE1F14D7E1}" type="presOf" srcId="{E97BCC00-C494-404A-849A-E4A791E14530}" destId="{78ADECD9-883A-46FF-B4D4-4E568C008BD3}" srcOrd="0" destOrd="0" presId="urn:microsoft.com/office/officeart/2005/8/layout/hProcess9"/>
    <dgm:cxn modelId="{1945EE9F-F706-447A-B85E-0A89E32A5DCA}" srcId="{E97BCC00-C494-404A-849A-E4A791E14530}" destId="{7608DE86-A0EB-40AB-B74C-59537D9DA923}" srcOrd="2" destOrd="0" parTransId="{6C156EE3-13EB-4362-8834-F3222ACFFAAE}" sibTransId="{8D99BA89-C0D4-4847-8E37-0F60B4F11BDE}"/>
    <dgm:cxn modelId="{32BA42DA-6CC6-4063-ABD7-E7D54224FB87}" srcId="{E97BCC00-C494-404A-849A-E4A791E14530}" destId="{38E38254-FE10-4D32-A014-3AE9535E0CE2}" srcOrd="0" destOrd="0" parTransId="{63B6591E-C0D0-4519-9CBC-3D61B789CFA6}" sibTransId="{0C8177AC-E905-4D53-86BF-F4113A21622E}"/>
    <dgm:cxn modelId="{333BD506-C87F-4761-BDD5-D2CCF438D7D1}" type="presParOf" srcId="{78ADECD9-883A-46FF-B4D4-4E568C008BD3}" destId="{6C576F56-A2B7-424E-89E0-B5E97E119A9C}" srcOrd="0" destOrd="0" presId="urn:microsoft.com/office/officeart/2005/8/layout/hProcess9"/>
    <dgm:cxn modelId="{9386FBE0-EB24-4E6F-83FB-EEE879CCEB2E}" type="presParOf" srcId="{78ADECD9-883A-46FF-B4D4-4E568C008BD3}" destId="{5251D7BF-6413-477D-931E-21F6A2B10558}" srcOrd="1" destOrd="0" presId="urn:microsoft.com/office/officeart/2005/8/layout/hProcess9"/>
    <dgm:cxn modelId="{8816AE35-717D-40BC-8FEA-9B1EE3081D57}" type="presParOf" srcId="{5251D7BF-6413-477D-931E-21F6A2B10558}" destId="{79F1FA30-F0E3-4CBF-90F3-8AA71CB804F2}" srcOrd="0" destOrd="0" presId="urn:microsoft.com/office/officeart/2005/8/layout/hProcess9"/>
    <dgm:cxn modelId="{EB087ABB-47EA-44AD-96FD-2CD51DCA4D13}" type="presParOf" srcId="{5251D7BF-6413-477D-931E-21F6A2B10558}" destId="{23EDD5EB-1683-4635-BE73-A4FCB3DA2F91}" srcOrd="1" destOrd="0" presId="urn:microsoft.com/office/officeart/2005/8/layout/hProcess9"/>
    <dgm:cxn modelId="{B8DD0331-56A4-43AA-9FEF-53B5F16F9DBE}" type="presParOf" srcId="{5251D7BF-6413-477D-931E-21F6A2B10558}" destId="{E78B64FF-B708-4E7C-8CBC-F22CAADB78DA}" srcOrd="2" destOrd="0" presId="urn:microsoft.com/office/officeart/2005/8/layout/hProcess9"/>
    <dgm:cxn modelId="{DC800A71-7967-4F77-A77F-70956F995F2C}" type="presParOf" srcId="{5251D7BF-6413-477D-931E-21F6A2B10558}" destId="{5A813160-40A5-4BBD-AEBF-CBAE41BD918B}" srcOrd="3" destOrd="0" presId="urn:microsoft.com/office/officeart/2005/8/layout/hProcess9"/>
    <dgm:cxn modelId="{4FA8DFC2-9B6F-4577-A442-BEA789B74A7A}" type="presParOf" srcId="{5251D7BF-6413-477D-931E-21F6A2B10558}" destId="{606CB7D1-3650-48DD-BFF2-E5F8D8D1FD44}" srcOrd="4" destOrd="0" presId="urn:microsoft.com/office/officeart/2005/8/layout/hProcess9"/>
    <dgm:cxn modelId="{6C68FC5C-E94F-4629-9D53-A7956050AD96}" type="presParOf" srcId="{5251D7BF-6413-477D-931E-21F6A2B10558}" destId="{B45C027E-877E-4DA4-91D1-CFBEEA0AA743}" srcOrd="5" destOrd="0" presId="urn:microsoft.com/office/officeart/2005/8/layout/hProcess9"/>
    <dgm:cxn modelId="{D518D6BD-AAC6-4B27-85C8-200D30FDDC45}" type="presParOf" srcId="{5251D7BF-6413-477D-931E-21F6A2B10558}" destId="{2690F3E3-6A79-4CBE-A0B4-874818FD3C2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BCC00-C494-404A-849A-E4A791E1453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608DE86-A0EB-40AB-B74C-59537D9DA923}">
      <dgm:prSet phldrT="[Teksti]"/>
      <dgm:spPr/>
      <dgm:t>
        <a:bodyPr/>
        <a:lstStyle/>
        <a:p>
          <a:r>
            <a:rPr lang="fi-FI" dirty="0"/>
            <a:t>2. näyttö</a:t>
          </a:r>
        </a:p>
      </dgm:t>
    </dgm:pt>
    <dgm:pt modelId="{6C156EE3-13EB-4362-8834-F3222ACFFAAE}" type="parTrans" cxnId="{1945EE9F-F706-447A-B85E-0A89E32A5DCA}">
      <dgm:prSet/>
      <dgm:spPr/>
      <dgm:t>
        <a:bodyPr/>
        <a:lstStyle/>
        <a:p>
          <a:endParaRPr lang="fi-FI"/>
        </a:p>
      </dgm:t>
    </dgm:pt>
    <dgm:pt modelId="{8D99BA89-C0D4-4847-8E37-0F60B4F11BDE}" type="sibTrans" cxnId="{1945EE9F-F706-447A-B85E-0A89E32A5DCA}">
      <dgm:prSet/>
      <dgm:spPr/>
      <dgm:t>
        <a:bodyPr/>
        <a:lstStyle/>
        <a:p>
          <a:endParaRPr lang="fi-FI"/>
        </a:p>
      </dgm:t>
    </dgm:pt>
    <dgm:pt modelId="{38E38254-FE10-4D32-A014-3AE9535E0CE2}">
      <dgm:prSet/>
      <dgm:spPr/>
      <dgm:t>
        <a:bodyPr/>
        <a:lstStyle/>
        <a:p>
          <a:r>
            <a:rPr lang="fi-FI" dirty="0"/>
            <a:t>1. näyttö</a:t>
          </a:r>
        </a:p>
      </dgm:t>
    </dgm:pt>
    <dgm:pt modelId="{63B6591E-C0D0-4519-9CBC-3D61B789CFA6}" type="parTrans" cxnId="{32BA42DA-6CC6-4063-ABD7-E7D54224FB87}">
      <dgm:prSet/>
      <dgm:spPr/>
      <dgm:t>
        <a:bodyPr/>
        <a:lstStyle/>
        <a:p>
          <a:endParaRPr lang="fi-FI"/>
        </a:p>
      </dgm:t>
    </dgm:pt>
    <dgm:pt modelId="{0C8177AC-E905-4D53-86BF-F4113A21622E}" type="sibTrans" cxnId="{32BA42DA-6CC6-4063-ABD7-E7D54224FB87}">
      <dgm:prSet/>
      <dgm:spPr/>
      <dgm:t>
        <a:bodyPr/>
        <a:lstStyle/>
        <a:p>
          <a:endParaRPr lang="fi-FI"/>
        </a:p>
      </dgm:t>
    </dgm:pt>
    <dgm:pt modelId="{D62495C8-EDBF-472B-B1B8-E94D24D7F115}">
      <dgm:prSet custT="1"/>
      <dgm:spPr/>
      <dgm:t>
        <a:bodyPr/>
        <a:lstStyle/>
        <a:p>
          <a:r>
            <a:rPr lang="fi-FI" sz="2800" dirty="0"/>
            <a:t>4. näyttö</a:t>
          </a:r>
        </a:p>
      </dgm:t>
    </dgm:pt>
    <dgm:pt modelId="{AD02395C-1EFB-45E1-BC35-338D4E78C0D0}" type="parTrans" cxnId="{21714115-4726-44B0-8286-99DB248455D4}">
      <dgm:prSet/>
      <dgm:spPr/>
      <dgm:t>
        <a:bodyPr/>
        <a:lstStyle/>
        <a:p>
          <a:endParaRPr lang="fi-FI"/>
        </a:p>
      </dgm:t>
    </dgm:pt>
    <dgm:pt modelId="{B7BF8029-3B6A-4780-9543-CEB67EEAA5A7}" type="sibTrans" cxnId="{21714115-4726-44B0-8286-99DB248455D4}">
      <dgm:prSet/>
      <dgm:spPr/>
      <dgm:t>
        <a:bodyPr/>
        <a:lstStyle/>
        <a:p>
          <a:endParaRPr lang="fi-FI"/>
        </a:p>
      </dgm:t>
    </dgm:pt>
    <dgm:pt modelId="{E31BC918-4D49-4D0E-98B7-811B2C711489}">
      <dgm:prSet/>
      <dgm:spPr/>
      <dgm:t>
        <a:bodyPr/>
        <a:lstStyle/>
        <a:p>
          <a:r>
            <a:rPr lang="fi-FI" dirty="0"/>
            <a:t>6. näyttö</a:t>
          </a:r>
        </a:p>
      </dgm:t>
    </dgm:pt>
    <dgm:pt modelId="{A2DD6064-33C4-4393-8B8F-0B2367AF903A}" type="parTrans" cxnId="{3D251E76-5292-4980-97CF-26F0F4AE95DA}">
      <dgm:prSet/>
      <dgm:spPr/>
      <dgm:t>
        <a:bodyPr/>
        <a:lstStyle/>
        <a:p>
          <a:endParaRPr lang="fi-FI"/>
        </a:p>
      </dgm:t>
    </dgm:pt>
    <dgm:pt modelId="{79A923D1-5A2E-4680-8EEA-A31F1EA126A9}" type="sibTrans" cxnId="{3D251E76-5292-4980-97CF-26F0F4AE95DA}">
      <dgm:prSet/>
      <dgm:spPr/>
      <dgm:t>
        <a:bodyPr/>
        <a:lstStyle/>
        <a:p>
          <a:endParaRPr lang="fi-FI"/>
        </a:p>
      </dgm:t>
    </dgm:pt>
    <dgm:pt modelId="{4257C0BF-B11F-48C4-AC93-74C1A3843A77}">
      <dgm:prSet/>
      <dgm:spPr/>
      <dgm:t>
        <a:bodyPr/>
        <a:lstStyle/>
        <a:p>
          <a:r>
            <a:rPr lang="fi-FI" dirty="0"/>
            <a:t>3. näyttö</a:t>
          </a:r>
        </a:p>
      </dgm:t>
    </dgm:pt>
    <dgm:pt modelId="{C2B0C884-8AA8-42C6-AE14-005457A2B5DC}" type="parTrans" cxnId="{7D6010D0-727D-4410-9ED8-C388D892705F}">
      <dgm:prSet/>
      <dgm:spPr/>
      <dgm:t>
        <a:bodyPr/>
        <a:lstStyle/>
        <a:p>
          <a:endParaRPr lang="fi-FI"/>
        </a:p>
      </dgm:t>
    </dgm:pt>
    <dgm:pt modelId="{0759FF52-073B-4988-B047-F1460816BB39}" type="sibTrans" cxnId="{7D6010D0-727D-4410-9ED8-C388D892705F}">
      <dgm:prSet/>
      <dgm:spPr/>
      <dgm:t>
        <a:bodyPr/>
        <a:lstStyle/>
        <a:p>
          <a:endParaRPr lang="fi-FI"/>
        </a:p>
      </dgm:t>
    </dgm:pt>
    <dgm:pt modelId="{35C3D0CC-BFB5-44A9-8405-891391F236CC}">
      <dgm:prSet/>
      <dgm:spPr/>
      <dgm:t>
        <a:bodyPr/>
        <a:lstStyle/>
        <a:p>
          <a:r>
            <a:rPr lang="fi-FI" dirty="0"/>
            <a:t>5. näyttö</a:t>
          </a:r>
        </a:p>
      </dgm:t>
    </dgm:pt>
    <dgm:pt modelId="{ECBA660F-857A-42BD-96CD-FB987AA12181}" type="parTrans" cxnId="{758E2183-B69D-4B76-9A20-10EC32B6A26C}">
      <dgm:prSet/>
      <dgm:spPr/>
      <dgm:t>
        <a:bodyPr/>
        <a:lstStyle/>
        <a:p>
          <a:endParaRPr lang="fi-FI"/>
        </a:p>
      </dgm:t>
    </dgm:pt>
    <dgm:pt modelId="{046BF528-EE04-4E93-96E5-C76B584FFB87}" type="sibTrans" cxnId="{758E2183-B69D-4B76-9A20-10EC32B6A26C}">
      <dgm:prSet/>
      <dgm:spPr/>
      <dgm:t>
        <a:bodyPr/>
        <a:lstStyle/>
        <a:p>
          <a:endParaRPr lang="fi-FI"/>
        </a:p>
      </dgm:t>
    </dgm:pt>
    <dgm:pt modelId="{BC1C162D-5788-48B3-96F8-23A0B4270AE9}">
      <dgm:prSet/>
      <dgm:spPr/>
      <dgm:t>
        <a:bodyPr/>
        <a:lstStyle/>
        <a:p>
          <a:r>
            <a:rPr lang="fi-FI" dirty="0"/>
            <a:t>7. näyttö</a:t>
          </a:r>
        </a:p>
      </dgm:t>
    </dgm:pt>
    <dgm:pt modelId="{EACC63A3-8A20-4F97-809E-881304570022}" type="parTrans" cxnId="{2C2146E3-0044-4F55-A692-4203ADBCB051}">
      <dgm:prSet/>
      <dgm:spPr/>
      <dgm:t>
        <a:bodyPr/>
        <a:lstStyle/>
        <a:p>
          <a:endParaRPr lang="fi-FI"/>
        </a:p>
      </dgm:t>
    </dgm:pt>
    <dgm:pt modelId="{FBB89801-4858-43A9-BE07-4AC177A82163}" type="sibTrans" cxnId="{2C2146E3-0044-4F55-A692-4203ADBCB051}">
      <dgm:prSet/>
      <dgm:spPr/>
      <dgm:t>
        <a:bodyPr/>
        <a:lstStyle/>
        <a:p>
          <a:endParaRPr lang="fi-FI"/>
        </a:p>
      </dgm:t>
    </dgm:pt>
    <dgm:pt modelId="{78ADECD9-883A-46FF-B4D4-4E568C008BD3}" type="pres">
      <dgm:prSet presAssocID="{E97BCC00-C494-404A-849A-E4A791E14530}" presName="CompostProcess" presStyleCnt="0">
        <dgm:presLayoutVars>
          <dgm:dir/>
          <dgm:resizeHandles val="exact"/>
        </dgm:presLayoutVars>
      </dgm:prSet>
      <dgm:spPr/>
    </dgm:pt>
    <dgm:pt modelId="{6C576F56-A2B7-424E-89E0-B5E97E119A9C}" type="pres">
      <dgm:prSet presAssocID="{E97BCC00-C494-404A-849A-E4A791E14530}" presName="arrow" presStyleLbl="bgShp" presStyleIdx="0" presStyleCnt="1" custScaleX="117647"/>
      <dgm:spPr/>
    </dgm:pt>
    <dgm:pt modelId="{5251D7BF-6413-477D-931E-21F6A2B10558}" type="pres">
      <dgm:prSet presAssocID="{E97BCC00-C494-404A-849A-E4A791E14530}" presName="linearProcess" presStyleCnt="0"/>
      <dgm:spPr/>
    </dgm:pt>
    <dgm:pt modelId="{79F1FA30-F0E3-4CBF-90F3-8AA71CB804F2}" type="pres">
      <dgm:prSet presAssocID="{38E38254-FE10-4D32-A014-3AE9535E0CE2}" presName="textNode" presStyleLbl="node1" presStyleIdx="0" presStyleCnt="7">
        <dgm:presLayoutVars>
          <dgm:bulletEnabled val="1"/>
        </dgm:presLayoutVars>
      </dgm:prSet>
      <dgm:spPr/>
    </dgm:pt>
    <dgm:pt modelId="{23EDD5EB-1683-4635-BE73-A4FCB3DA2F91}" type="pres">
      <dgm:prSet presAssocID="{0C8177AC-E905-4D53-86BF-F4113A21622E}" presName="sibTrans" presStyleCnt="0"/>
      <dgm:spPr/>
    </dgm:pt>
    <dgm:pt modelId="{606CB7D1-3650-48DD-BFF2-E5F8D8D1FD44}" type="pres">
      <dgm:prSet presAssocID="{7608DE86-A0EB-40AB-B74C-59537D9DA923}" presName="textNode" presStyleLbl="node1" presStyleIdx="1" presStyleCnt="7">
        <dgm:presLayoutVars>
          <dgm:bulletEnabled val="1"/>
        </dgm:presLayoutVars>
      </dgm:prSet>
      <dgm:spPr/>
    </dgm:pt>
    <dgm:pt modelId="{B45C027E-877E-4DA4-91D1-CFBEEA0AA743}" type="pres">
      <dgm:prSet presAssocID="{8D99BA89-C0D4-4847-8E37-0F60B4F11BDE}" presName="sibTrans" presStyleCnt="0"/>
      <dgm:spPr/>
    </dgm:pt>
    <dgm:pt modelId="{B9C0E543-4A75-40BB-835A-4949FF697AB5}" type="pres">
      <dgm:prSet presAssocID="{4257C0BF-B11F-48C4-AC93-74C1A3843A77}" presName="textNode" presStyleLbl="node1" presStyleIdx="2" presStyleCnt="7">
        <dgm:presLayoutVars>
          <dgm:bulletEnabled val="1"/>
        </dgm:presLayoutVars>
      </dgm:prSet>
      <dgm:spPr/>
    </dgm:pt>
    <dgm:pt modelId="{F2B4477A-7E3B-4708-BFD0-4C79F8E0C7D7}" type="pres">
      <dgm:prSet presAssocID="{0759FF52-073B-4988-B047-F1460816BB39}" presName="sibTrans" presStyleCnt="0"/>
      <dgm:spPr/>
    </dgm:pt>
    <dgm:pt modelId="{2690F3E3-6A79-4CBE-A0B4-874818FD3C2A}" type="pres">
      <dgm:prSet presAssocID="{D62495C8-EDBF-472B-B1B8-E94D24D7F115}" presName="textNode" presStyleLbl="node1" presStyleIdx="3" presStyleCnt="7" custLinFactNeighborX="7614" custLinFactNeighborY="1042">
        <dgm:presLayoutVars>
          <dgm:bulletEnabled val="1"/>
        </dgm:presLayoutVars>
      </dgm:prSet>
      <dgm:spPr/>
    </dgm:pt>
    <dgm:pt modelId="{5DCE66CF-8379-4D11-B881-EE1E23C9F8D8}" type="pres">
      <dgm:prSet presAssocID="{B7BF8029-3B6A-4780-9543-CEB67EEAA5A7}" presName="sibTrans" presStyleCnt="0"/>
      <dgm:spPr/>
    </dgm:pt>
    <dgm:pt modelId="{DC123E89-0B5C-4A7A-82F9-1BBDAE5B374C}" type="pres">
      <dgm:prSet presAssocID="{35C3D0CC-BFB5-44A9-8405-891391F236CC}" presName="textNode" presStyleLbl="node1" presStyleIdx="4" presStyleCnt="7">
        <dgm:presLayoutVars>
          <dgm:bulletEnabled val="1"/>
        </dgm:presLayoutVars>
      </dgm:prSet>
      <dgm:spPr/>
    </dgm:pt>
    <dgm:pt modelId="{2C1C766D-D7F6-484E-A4DA-0C7247455067}" type="pres">
      <dgm:prSet presAssocID="{046BF528-EE04-4E93-96E5-C76B584FFB87}" presName="sibTrans" presStyleCnt="0"/>
      <dgm:spPr/>
    </dgm:pt>
    <dgm:pt modelId="{5CC312AC-3C8A-4224-B07D-94B6E877D765}" type="pres">
      <dgm:prSet presAssocID="{E31BC918-4D49-4D0E-98B7-811B2C711489}" presName="textNode" presStyleLbl="node1" presStyleIdx="5" presStyleCnt="7">
        <dgm:presLayoutVars>
          <dgm:bulletEnabled val="1"/>
        </dgm:presLayoutVars>
      </dgm:prSet>
      <dgm:spPr/>
    </dgm:pt>
    <dgm:pt modelId="{B9EDAB7D-DB13-4D9B-854D-A6572F7A22AA}" type="pres">
      <dgm:prSet presAssocID="{79A923D1-5A2E-4680-8EEA-A31F1EA126A9}" presName="sibTrans" presStyleCnt="0"/>
      <dgm:spPr/>
    </dgm:pt>
    <dgm:pt modelId="{4EE424F6-23B6-4B77-88DA-55DDDFB74B30}" type="pres">
      <dgm:prSet presAssocID="{BC1C162D-5788-48B3-96F8-23A0B4270AE9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A19BAD04-CDD4-424B-B8D0-59652EA127F4}" type="presOf" srcId="{E31BC918-4D49-4D0E-98B7-811B2C711489}" destId="{5CC312AC-3C8A-4224-B07D-94B6E877D765}" srcOrd="0" destOrd="0" presId="urn:microsoft.com/office/officeart/2005/8/layout/hProcess9"/>
    <dgm:cxn modelId="{21714115-4726-44B0-8286-99DB248455D4}" srcId="{E97BCC00-C494-404A-849A-E4A791E14530}" destId="{D62495C8-EDBF-472B-B1B8-E94D24D7F115}" srcOrd="3" destOrd="0" parTransId="{AD02395C-1EFB-45E1-BC35-338D4E78C0D0}" sibTransId="{B7BF8029-3B6A-4780-9543-CEB67EEAA5A7}"/>
    <dgm:cxn modelId="{C9332D3C-07E3-44C1-A359-268D8BB01C44}" type="presOf" srcId="{D62495C8-EDBF-472B-B1B8-E94D24D7F115}" destId="{2690F3E3-6A79-4CBE-A0B4-874818FD3C2A}" srcOrd="0" destOrd="0" presId="urn:microsoft.com/office/officeart/2005/8/layout/hProcess9"/>
    <dgm:cxn modelId="{2E986861-691D-453E-9D78-8C26E4668597}" type="presOf" srcId="{7608DE86-A0EB-40AB-B74C-59537D9DA923}" destId="{606CB7D1-3650-48DD-BFF2-E5F8D8D1FD44}" srcOrd="0" destOrd="0" presId="urn:microsoft.com/office/officeart/2005/8/layout/hProcess9"/>
    <dgm:cxn modelId="{CD445270-0377-44B8-8502-FEDCA28AB2C8}" type="presOf" srcId="{38E38254-FE10-4D32-A014-3AE9535E0CE2}" destId="{79F1FA30-F0E3-4CBF-90F3-8AA71CB804F2}" srcOrd="0" destOrd="0" presId="urn:microsoft.com/office/officeart/2005/8/layout/hProcess9"/>
    <dgm:cxn modelId="{3D251E76-5292-4980-97CF-26F0F4AE95DA}" srcId="{E97BCC00-C494-404A-849A-E4A791E14530}" destId="{E31BC918-4D49-4D0E-98B7-811B2C711489}" srcOrd="5" destOrd="0" parTransId="{A2DD6064-33C4-4393-8B8F-0B2367AF903A}" sibTransId="{79A923D1-5A2E-4680-8EEA-A31F1EA126A9}"/>
    <dgm:cxn modelId="{D734E778-4941-4690-8A11-FAE4BDF3B776}" type="presOf" srcId="{BC1C162D-5788-48B3-96F8-23A0B4270AE9}" destId="{4EE424F6-23B6-4B77-88DA-55DDDFB74B30}" srcOrd="0" destOrd="0" presId="urn:microsoft.com/office/officeart/2005/8/layout/hProcess9"/>
    <dgm:cxn modelId="{758E2183-B69D-4B76-9A20-10EC32B6A26C}" srcId="{E97BCC00-C494-404A-849A-E4A791E14530}" destId="{35C3D0CC-BFB5-44A9-8405-891391F236CC}" srcOrd="4" destOrd="0" parTransId="{ECBA660F-857A-42BD-96CD-FB987AA12181}" sibTransId="{046BF528-EE04-4E93-96E5-C76B584FFB87}"/>
    <dgm:cxn modelId="{8EF72187-3586-4DF4-837E-2DFE1F14D7E1}" type="presOf" srcId="{E97BCC00-C494-404A-849A-E4A791E14530}" destId="{78ADECD9-883A-46FF-B4D4-4E568C008BD3}" srcOrd="0" destOrd="0" presId="urn:microsoft.com/office/officeart/2005/8/layout/hProcess9"/>
    <dgm:cxn modelId="{1945EE9F-F706-447A-B85E-0A89E32A5DCA}" srcId="{E97BCC00-C494-404A-849A-E4A791E14530}" destId="{7608DE86-A0EB-40AB-B74C-59537D9DA923}" srcOrd="1" destOrd="0" parTransId="{6C156EE3-13EB-4362-8834-F3222ACFFAAE}" sibTransId="{8D99BA89-C0D4-4847-8E37-0F60B4F11BDE}"/>
    <dgm:cxn modelId="{EE4981BF-EB89-41F7-AB63-0E942DB7CBE7}" type="presOf" srcId="{4257C0BF-B11F-48C4-AC93-74C1A3843A77}" destId="{B9C0E543-4A75-40BB-835A-4949FF697AB5}" srcOrd="0" destOrd="0" presId="urn:microsoft.com/office/officeart/2005/8/layout/hProcess9"/>
    <dgm:cxn modelId="{7D6010D0-727D-4410-9ED8-C388D892705F}" srcId="{E97BCC00-C494-404A-849A-E4A791E14530}" destId="{4257C0BF-B11F-48C4-AC93-74C1A3843A77}" srcOrd="2" destOrd="0" parTransId="{C2B0C884-8AA8-42C6-AE14-005457A2B5DC}" sibTransId="{0759FF52-073B-4988-B047-F1460816BB39}"/>
    <dgm:cxn modelId="{32BA42DA-6CC6-4063-ABD7-E7D54224FB87}" srcId="{E97BCC00-C494-404A-849A-E4A791E14530}" destId="{38E38254-FE10-4D32-A014-3AE9535E0CE2}" srcOrd="0" destOrd="0" parTransId="{63B6591E-C0D0-4519-9CBC-3D61B789CFA6}" sibTransId="{0C8177AC-E905-4D53-86BF-F4113A21622E}"/>
    <dgm:cxn modelId="{2C2146E3-0044-4F55-A692-4203ADBCB051}" srcId="{E97BCC00-C494-404A-849A-E4A791E14530}" destId="{BC1C162D-5788-48B3-96F8-23A0B4270AE9}" srcOrd="6" destOrd="0" parTransId="{EACC63A3-8A20-4F97-809E-881304570022}" sibTransId="{FBB89801-4858-43A9-BE07-4AC177A82163}"/>
    <dgm:cxn modelId="{5F6D50E4-CEA7-463D-91D3-134E4BC38447}" type="presOf" srcId="{35C3D0CC-BFB5-44A9-8405-891391F236CC}" destId="{DC123E89-0B5C-4A7A-82F9-1BBDAE5B374C}" srcOrd="0" destOrd="0" presId="urn:microsoft.com/office/officeart/2005/8/layout/hProcess9"/>
    <dgm:cxn modelId="{333BD506-C87F-4761-BDD5-D2CCF438D7D1}" type="presParOf" srcId="{78ADECD9-883A-46FF-B4D4-4E568C008BD3}" destId="{6C576F56-A2B7-424E-89E0-B5E97E119A9C}" srcOrd="0" destOrd="0" presId="urn:microsoft.com/office/officeart/2005/8/layout/hProcess9"/>
    <dgm:cxn modelId="{9386FBE0-EB24-4E6F-83FB-EEE879CCEB2E}" type="presParOf" srcId="{78ADECD9-883A-46FF-B4D4-4E568C008BD3}" destId="{5251D7BF-6413-477D-931E-21F6A2B10558}" srcOrd="1" destOrd="0" presId="urn:microsoft.com/office/officeart/2005/8/layout/hProcess9"/>
    <dgm:cxn modelId="{8816AE35-717D-40BC-8FEA-9B1EE3081D57}" type="presParOf" srcId="{5251D7BF-6413-477D-931E-21F6A2B10558}" destId="{79F1FA30-F0E3-4CBF-90F3-8AA71CB804F2}" srcOrd="0" destOrd="0" presId="urn:microsoft.com/office/officeart/2005/8/layout/hProcess9"/>
    <dgm:cxn modelId="{EB087ABB-47EA-44AD-96FD-2CD51DCA4D13}" type="presParOf" srcId="{5251D7BF-6413-477D-931E-21F6A2B10558}" destId="{23EDD5EB-1683-4635-BE73-A4FCB3DA2F91}" srcOrd="1" destOrd="0" presId="urn:microsoft.com/office/officeart/2005/8/layout/hProcess9"/>
    <dgm:cxn modelId="{4FA8DFC2-9B6F-4577-A442-BEA789B74A7A}" type="presParOf" srcId="{5251D7BF-6413-477D-931E-21F6A2B10558}" destId="{606CB7D1-3650-48DD-BFF2-E5F8D8D1FD44}" srcOrd="2" destOrd="0" presId="urn:microsoft.com/office/officeart/2005/8/layout/hProcess9"/>
    <dgm:cxn modelId="{6C68FC5C-E94F-4629-9D53-A7956050AD96}" type="presParOf" srcId="{5251D7BF-6413-477D-931E-21F6A2B10558}" destId="{B45C027E-877E-4DA4-91D1-CFBEEA0AA743}" srcOrd="3" destOrd="0" presId="urn:microsoft.com/office/officeart/2005/8/layout/hProcess9"/>
    <dgm:cxn modelId="{CF02B9F2-D462-4B43-921E-5EBEBC1E8585}" type="presParOf" srcId="{5251D7BF-6413-477D-931E-21F6A2B10558}" destId="{B9C0E543-4A75-40BB-835A-4949FF697AB5}" srcOrd="4" destOrd="0" presId="urn:microsoft.com/office/officeart/2005/8/layout/hProcess9"/>
    <dgm:cxn modelId="{FF5BEE48-9916-4B68-88A7-38E898D0D5F5}" type="presParOf" srcId="{5251D7BF-6413-477D-931E-21F6A2B10558}" destId="{F2B4477A-7E3B-4708-BFD0-4C79F8E0C7D7}" srcOrd="5" destOrd="0" presId="urn:microsoft.com/office/officeart/2005/8/layout/hProcess9"/>
    <dgm:cxn modelId="{D518D6BD-AAC6-4B27-85C8-200D30FDDC45}" type="presParOf" srcId="{5251D7BF-6413-477D-931E-21F6A2B10558}" destId="{2690F3E3-6A79-4CBE-A0B4-874818FD3C2A}" srcOrd="6" destOrd="0" presId="urn:microsoft.com/office/officeart/2005/8/layout/hProcess9"/>
    <dgm:cxn modelId="{624201BF-798B-4862-B978-1B7D58E27330}" type="presParOf" srcId="{5251D7BF-6413-477D-931E-21F6A2B10558}" destId="{5DCE66CF-8379-4D11-B881-EE1E23C9F8D8}" srcOrd="7" destOrd="0" presId="urn:microsoft.com/office/officeart/2005/8/layout/hProcess9"/>
    <dgm:cxn modelId="{75F1E7EA-C106-4A94-BB6F-A99031A5A7CD}" type="presParOf" srcId="{5251D7BF-6413-477D-931E-21F6A2B10558}" destId="{DC123E89-0B5C-4A7A-82F9-1BBDAE5B374C}" srcOrd="8" destOrd="0" presId="urn:microsoft.com/office/officeart/2005/8/layout/hProcess9"/>
    <dgm:cxn modelId="{ADBC649A-27BA-4E05-9FD2-99BCD96FB759}" type="presParOf" srcId="{5251D7BF-6413-477D-931E-21F6A2B10558}" destId="{2C1C766D-D7F6-484E-A4DA-0C7247455067}" srcOrd="9" destOrd="0" presId="urn:microsoft.com/office/officeart/2005/8/layout/hProcess9"/>
    <dgm:cxn modelId="{6A6CA93E-3B47-4728-B1A2-CF3EEC13701C}" type="presParOf" srcId="{5251D7BF-6413-477D-931E-21F6A2B10558}" destId="{5CC312AC-3C8A-4224-B07D-94B6E877D765}" srcOrd="10" destOrd="0" presId="urn:microsoft.com/office/officeart/2005/8/layout/hProcess9"/>
    <dgm:cxn modelId="{93F34014-C2E5-4190-B38E-71D3790D783E}" type="presParOf" srcId="{5251D7BF-6413-477D-931E-21F6A2B10558}" destId="{B9EDAB7D-DB13-4D9B-854D-A6572F7A22AA}" srcOrd="11" destOrd="0" presId="urn:microsoft.com/office/officeart/2005/8/layout/hProcess9"/>
    <dgm:cxn modelId="{C98BA309-4BC6-4F23-A8FD-3956956EDB96}" type="presParOf" srcId="{5251D7BF-6413-477D-931E-21F6A2B10558}" destId="{4EE424F6-23B6-4B77-88DA-55DDDFB74B30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76F56-A2B7-424E-89E0-B5E97E119A9C}">
      <dsp:nvSpPr>
        <dsp:cNvPr id="0" name=""/>
        <dsp:cNvSpPr/>
      </dsp:nvSpPr>
      <dsp:spPr>
        <a:xfrm>
          <a:off x="796289" y="0"/>
          <a:ext cx="9024620" cy="39592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1FA30-F0E3-4CBF-90F3-8AA71CB804F2}">
      <dsp:nvSpPr>
        <dsp:cNvPr id="0" name=""/>
        <dsp:cNvSpPr/>
      </dsp:nvSpPr>
      <dsp:spPr>
        <a:xfrm>
          <a:off x="3628" y="1187767"/>
          <a:ext cx="2357764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60 %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 err="1"/>
            <a:t>tvl</a:t>
          </a:r>
          <a:r>
            <a:rPr lang="fi-FI" sz="3600" kern="1200" dirty="0"/>
            <a:t> 1:stä</a:t>
          </a:r>
        </a:p>
      </dsp:txBody>
      <dsp:txXfrm>
        <a:off x="80937" y="1265076"/>
        <a:ext cx="2203146" cy="1429072"/>
      </dsp:txXfrm>
    </dsp:sp>
    <dsp:sp modelId="{E78B64FF-B708-4E7C-8CBC-F22CAADB78DA}">
      <dsp:nvSpPr>
        <dsp:cNvPr id="0" name=""/>
        <dsp:cNvSpPr/>
      </dsp:nvSpPr>
      <dsp:spPr>
        <a:xfrm>
          <a:off x="2754354" y="1187767"/>
          <a:ext cx="2357764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75 %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 err="1"/>
            <a:t>tvl</a:t>
          </a:r>
          <a:r>
            <a:rPr lang="fi-FI" sz="3600" kern="1200" dirty="0"/>
            <a:t> 1:stä</a:t>
          </a:r>
        </a:p>
      </dsp:txBody>
      <dsp:txXfrm>
        <a:off x="2831663" y="1265076"/>
        <a:ext cx="2203146" cy="1429072"/>
      </dsp:txXfrm>
    </dsp:sp>
    <dsp:sp modelId="{606CB7D1-3650-48DD-BFF2-E5F8D8D1FD44}">
      <dsp:nvSpPr>
        <dsp:cNvPr id="0" name=""/>
        <dsp:cNvSpPr/>
      </dsp:nvSpPr>
      <dsp:spPr>
        <a:xfrm>
          <a:off x="5505080" y="1187767"/>
          <a:ext cx="2357764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90 %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 err="1"/>
            <a:t>tvl</a:t>
          </a:r>
          <a:r>
            <a:rPr lang="fi-FI" sz="3600" kern="1200" dirty="0"/>
            <a:t> 1:stä</a:t>
          </a:r>
        </a:p>
      </dsp:txBody>
      <dsp:txXfrm>
        <a:off x="5582389" y="1265076"/>
        <a:ext cx="2203146" cy="1429072"/>
      </dsp:txXfrm>
    </dsp:sp>
    <dsp:sp modelId="{2690F3E3-6A79-4CBE-A0B4-874818FD3C2A}">
      <dsp:nvSpPr>
        <dsp:cNvPr id="0" name=""/>
        <dsp:cNvSpPr/>
      </dsp:nvSpPr>
      <dsp:spPr>
        <a:xfrm>
          <a:off x="8255806" y="1187767"/>
          <a:ext cx="2357764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100 %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 err="1"/>
            <a:t>tvl</a:t>
          </a:r>
          <a:r>
            <a:rPr lang="fi-FI" sz="3600" kern="1200" dirty="0"/>
            <a:t> 1:stä</a:t>
          </a:r>
        </a:p>
      </dsp:txBody>
      <dsp:txXfrm>
        <a:off x="8333115" y="1265076"/>
        <a:ext cx="2203146" cy="1429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76F56-A2B7-424E-89E0-B5E97E119A9C}">
      <dsp:nvSpPr>
        <dsp:cNvPr id="0" name=""/>
        <dsp:cNvSpPr/>
      </dsp:nvSpPr>
      <dsp:spPr>
        <a:xfrm>
          <a:off x="2" y="0"/>
          <a:ext cx="10617194" cy="39592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1FA30-F0E3-4CBF-90F3-8AA71CB804F2}">
      <dsp:nvSpPr>
        <dsp:cNvPr id="0" name=""/>
        <dsp:cNvSpPr/>
      </dsp:nvSpPr>
      <dsp:spPr>
        <a:xfrm>
          <a:off x="6512" y="1187767"/>
          <a:ext cx="1364022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1. näyttö</a:t>
          </a:r>
        </a:p>
      </dsp:txBody>
      <dsp:txXfrm>
        <a:off x="73098" y="1254353"/>
        <a:ext cx="1230850" cy="1450518"/>
      </dsp:txXfrm>
    </dsp:sp>
    <dsp:sp modelId="{606CB7D1-3650-48DD-BFF2-E5F8D8D1FD44}">
      <dsp:nvSpPr>
        <dsp:cNvPr id="0" name=""/>
        <dsp:cNvSpPr/>
      </dsp:nvSpPr>
      <dsp:spPr>
        <a:xfrm>
          <a:off x="1546538" y="1187767"/>
          <a:ext cx="1364022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2. näyttö</a:t>
          </a:r>
        </a:p>
      </dsp:txBody>
      <dsp:txXfrm>
        <a:off x="1613124" y="1254353"/>
        <a:ext cx="1230850" cy="1450518"/>
      </dsp:txXfrm>
    </dsp:sp>
    <dsp:sp modelId="{B9C0E543-4A75-40BB-835A-4949FF697AB5}">
      <dsp:nvSpPr>
        <dsp:cNvPr id="0" name=""/>
        <dsp:cNvSpPr/>
      </dsp:nvSpPr>
      <dsp:spPr>
        <a:xfrm>
          <a:off x="3086563" y="1187767"/>
          <a:ext cx="1364022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3. näyttö</a:t>
          </a:r>
        </a:p>
      </dsp:txBody>
      <dsp:txXfrm>
        <a:off x="3153149" y="1254353"/>
        <a:ext cx="1230850" cy="1450518"/>
      </dsp:txXfrm>
    </dsp:sp>
    <dsp:sp modelId="{2690F3E3-6A79-4CBE-A0B4-874818FD3C2A}">
      <dsp:nvSpPr>
        <dsp:cNvPr id="0" name=""/>
        <dsp:cNvSpPr/>
      </dsp:nvSpPr>
      <dsp:spPr>
        <a:xfrm>
          <a:off x="4639989" y="1204269"/>
          <a:ext cx="1364022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4. näyttö</a:t>
          </a:r>
        </a:p>
      </dsp:txBody>
      <dsp:txXfrm>
        <a:off x="4706575" y="1270855"/>
        <a:ext cx="1230850" cy="1450518"/>
      </dsp:txXfrm>
    </dsp:sp>
    <dsp:sp modelId="{DC123E89-0B5C-4A7A-82F9-1BBDAE5B374C}">
      <dsp:nvSpPr>
        <dsp:cNvPr id="0" name=""/>
        <dsp:cNvSpPr/>
      </dsp:nvSpPr>
      <dsp:spPr>
        <a:xfrm>
          <a:off x="6166614" y="1187767"/>
          <a:ext cx="1364022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5. näyttö</a:t>
          </a:r>
        </a:p>
      </dsp:txBody>
      <dsp:txXfrm>
        <a:off x="6233200" y="1254353"/>
        <a:ext cx="1230850" cy="1450518"/>
      </dsp:txXfrm>
    </dsp:sp>
    <dsp:sp modelId="{5CC312AC-3C8A-4224-B07D-94B6E877D765}">
      <dsp:nvSpPr>
        <dsp:cNvPr id="0" name=""/>
        <dsp:cNvSpPr/>
      </dsp:nvSpPr>
      <dsp:spPr>
        <a:xfrm>
          <a:off x="7706639" y="1187767"/>
          <a:ext cx="1364022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6. näyttö</a:t>
          </a:r>
        </a:p>
      </dsp:txBody>
      <dsp:txXfrm>
        <a:off x="7773225" y="1254353"/>
        <a:ext cx="1230850" cy="1450518"/>
      </dsp:txXfrm>
    </dsp:sp>
    <dsp:sp modelId="{4EE424F6-23B6-4B77-88DA-55DDDFB74B30}">
      <dsp:nvSpPr>
        <dsp:cNvPr id="0" name=""/>
        <dsp:cNvSpPr/>
      </dsp:nvSpPr>
      <dsp:spPr>
        <a:xfrm>
          <a:off x="9246664" y="1187767"/>
          <a:ext cx="1364022" cy="1583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7. näyttö</a:t>
          </a:r>
        </a:p>
      </dsp:txBody>
      <dsp:txXfrm>
        <a:off x="9313250" y="1254353"/>
        <a:ext cx="1230850" cy="1450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F16D82-22FB-42F3-9A07-7A2D73D93CC5}" type="datetime1">
              <a:rPr lang="fi-FI" smtClean="0"/>
              <a:t>15.12.2023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90891C-9B0A-4D01-A4C4-9D64D1F9B471}" type="datetime1">
              <a:rPr lang="fi-FI" smtClean="0"/>
              <a:t>15.12.2023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90891C-9B0A-4D01-A4C4-9D64D1F9B471}" type="datetime1">
              <a:rPr lang="fi-FI" smtClean="0"/>
              <a:t>15.12.2023</a:t>
            </a:fld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7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C6363-B2D6-45E5-A320-7F507230A2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5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C6363-B2D6-45E5-A320-7F507230A2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3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_color_content_k">
  <p:cSld name="slide_color_content_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74000" y="1800000"/>
            <a:ext cx="10618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36000" bIns="180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i-FI"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83BE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077F10FE-7C58-DA48-B817-F881D240DB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A691A37-7E5A-413B-9F89-E9FA310CB61F}" type="datetime1">
              <a:rPr lang="fi-FI" smtClean="0"/>
              <a:t>15.12.2023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549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19.4.2021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efqwg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6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</p:spPr>
        <p:txBody>
          <a:bodyPr spcCol="0" anchor="t"/>
          <a:lstStyle>
            <a:lvl1pPr algn="ctr">
              <a:lnSpc>
                <a:spcPts val="4900"/>
              </a:lnSpc>
              <a:spcBef>
                <a:spcPts val="1200"/>
              </a:spcBef>
              <a:defRPr lang="en-GB" sz="4000" dirty="0">
                <a:solidFill>
                  <a:srgbClr val="CC542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9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aloitusdia" preserve="1" userDrawn="1">
  <p:cSld name="Valkoinen pohja,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341" y="3501008"/>
            <a:ext cx="6624000" cy="1260000"/>
          </a:xfrm>
        </p:spPr>
        <p:txBody>
          <a:bodyPr tIns="0"/>
          <a:lstStyle>
            <a:lvl1pPr marL="0" indent="0" algn="ctr">
              <a:lnSpc>
                <a:spcPts val="3400"/>
              </a:lnSpc>
              <a:spcBef>
                <a:spcPts val="400"/>
              </a:spcBef>
              <a:buNone/>
              <a:defRPr sz="2800">
                <a:solidFill>
                  <a:srgbClr val="CC542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022400" y="1861200"/>
            <a:ext cx="9600000" cy="1260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200" dirty="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38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väliotsikkodia" preserve="1" userDrawn="1">
  <p:cSld name="Valkoinen pohja,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6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</p:spPr>
        <p:txBody>
          <a:bodyPr spcCol="0" anchor="t"/>
          <a:lstStyle>
            <a:lvl1pPr algn="ctr">
              <a:lnSpc>
                <a:spcPts val="4900"/>
              </a:lnSpc>
              <a:spcBef>
                <a:spcPts val="1200"/>
              </a:spcBef>
              <a:defRPr lang="en-GB" sz="4000" dirty="0">
                <a:solidFill>
                  <a:srgbClr val="CC542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9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yksi palsta" preserve="1" userDrawn="1">
  <p:cSld name="Valkoinen pohja,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11.10.2021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Tyttöjen päivä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08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kaksi palstaa" preserve="1" userDrawn="1">
  <p:cSld name="Valkoinen pohja,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Tyttöjen päivä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761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kiinteällä otsikolla (teemat)" preserve="1" userDrawn="1">
  <p:cSld name="Kuvapohja kiinteällä otsikolla (tee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6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pohja muokattavalla tekstillä, otsikko ylhäällä" preserve="1" userDrawn="1">
  <p:cSld name="Kuvapohja muokattavalla tekstillä, otsikko ylhääll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569AD3-7B9D-4F44-B835-E3D5AEEC11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" y="6245700"/>
            <a:ext cx="212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9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muokattavalla tekstillä ja alatunnisteella, otsikko ylhäällä" preserve="1" userDrawn="1">
  <p:cSld name="Kuvapohja muokattavalla tekstillä ja alatunnisteella, otsikko ylhääll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A1F1CB1D-6016-43DC-857C-52EC7EBC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8368" y="6309320"/>
            <a:ext cx="777600" cy="180000"/>
          </a:xfrm>
        </p:spPr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71D5B413-0252-497F-AC56-89462FF6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32" y="6309320"/>
            <a:ext cx="2208000" cy="180000"/>
          </a:xfrm>
        </p:spPr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9" name="Dian numeron paikkamerkki 3">
            <a:extLst>
              <a:ext uri="{FF2B5EF4-FFF2-40B4-BE49-F238E27FC236}">
                <a16:creationId xmlns:a16="http://schemas.microsoft.com/office/drawing/2014/main" id="{CE557E10-CA32-496B-B096-E707BBE7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7701" y="6309320"/>
            <a:ext cx="398400" cy="180000"/>
          </a:xfrm>
        </p:spPr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8913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muokattavalla tekstillä ja alatunnisteella, otsikko alhaalla" preserve="1" userDrawn="1">
  <p:cSld name="Kuvapohja muokattavalla tekstillä ja alatunnisteella, otsikko alha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3247380"/>
            <a:ext cx="10618101" cy="2201000"/>
          </a:xfrm>
        </p:spPr>
        <p:txBody>
          <a:bodyPr anchor="b" anchorCtr="0"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614621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8" name="Google Shape;15;p1" descr="T:\Caset\Kemianteollisuus ry 452\452002\Aloitus\Logo\KETE_color.jpg">
            <a:extLst>
              <a:ext uri="{FF2B5EF4-FFF2-40B4-BE49-F238E27FC236}">
                <a16:creationId xmlns:a16="http://schemas.microsoft.com/office/drawing/2014/main" id="{275C09E8-7A94-C84A-9BF0-1E555EBD37F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4074"/>
          <a:stretch/>
        </p:blipFill>
        <p:spPr>
          <a:xfrm>
            <a:off x="774000" y="6156000"/>
            <a:ext cx="2130673" cy="2543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;p2">
            <a:extLst>
              <a:ext uri="{FF2B5EF4-FFF2-40B4-BE49-F238E27FC236}">
                <a16:creationId xmlns:a16="http://schemas.microsoft.com/office/drawing/2014/main" id="{11EF8D7D-D453-0245-99BB-A9EA7FF828A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dirty="0"/>
          </a:p>
        </p:txBody>
      </p:sp>
      <p:sp>
        <p:nvSpPr>
          <p:cNvPr id="10" name="Google Shape;20;p2">
            <a:extLst>
              <a:ext uri="{FF2B5EF4-FFF2-40B4-BE49-F238E27FC236}">
                <a16:creationId xmlns:a16="http://schemas.microsoft.com/office/drawing/2014/main" id="{FFE67EAD-567F-EF45-96C9-E22FB2C7EB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dirty="0"/>
          </a:p>
        </p:txBody>
      </p:sp>
      <p:sp>
        <p:nvSpPr>
          <p:cNvPr id="11" name="Google Shape;21;p2">
            <a:extLst>
              <a:ext uri="{FF2B5EF4-FFF2-40B4-BE49-F238E27FC236}">
                <a16:creationId xmlns:a16="http://schemas.microsoft.com/office/drawing/2014/main" id="{757EA818-CB53-9C48-86C3-8F564CB175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807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otsikkodia" preserve="1">
  <p:cSld name="Väripohja, 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22500"/>
              </a:lnSpc>
              <a:spcBef>
                <a:spcPts val="1200"/>
              </a:spcBef>
              <a:spcAft>
                <a:spcPts val="0"/>
              </a:spcAft>
              <a:buClr>
                <a:srgbClr val="CC542C"/>
              </a:buClr>
              <a:buSzPts val="4000"/>
              <a:buFont typeface="Tahoma"/>
              <a:buNone/>
              <a:defRPr sz="4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1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header_1_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7E4D7-4A29-4E31-88A9-735C6C5B057C}" type="datetime1">
              <a:rPr lang="fi-FI" smtClean="0"/>
              <a:t>15.12.2023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8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otsikko ja ingressi" preserve="1">
  <p:cSld name="Väripohja, otsikko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784000" y="3501008"/>
            <a:ext cx="662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18000" anchor="t" anchorCtr="0"/>
          <a:lstStyle>
            <a:lvl1pPr lvl="0" algn="ctr">
              <a:lnSpc>
                <a:spcPct val="121428"/>
              </a:lnSpc>
              <a:spcBef>
                <a:spcPts val="400"/>
              </a:spcBef>
              <a:spcAft>
                <a:spcPts val="0"/>
              </a:spcAft>
              <a:buClr>
                <a:srgbClr val="CC542C"/>
              </a:buClr>
              <a:buSzPts val="2800"/>
              <a:buNone/>
              <a:defRPr sz="280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296000" y="1861200"/>
            <a:ext cx="96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3846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200"/>
              <a:buFont typeface="Tahoma"/>
              <a:buNone/>
              <a:defRPr sz="5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565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tekstikenttä" preserve="1">
  <p:cSld name="Väripohja, tekstikentt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74000" y="1800000"/>
            <a:ext cx="10618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36000" bIns="180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83BE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077F10FE-7C58-DA48-B817-F881D240DB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6090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lopetusdia" preserve="1">
  <p:cSld name="Väripohja, 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208000" y="1881200"/>
            <a:ext cx="7776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400"/>
              <a:buFont typeface="Tahoma"/>
              <a:buNone/>
              <a:defRPr sz="54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80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lopetusdia" preserve="1" userDrawn="1">
  <p:cSld name="Valkoinen pohja, 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208000" y="1881200"/>
            <a:ext cx="7776000" cy="3348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400" dirty="0">
                <a:solidFill>
                  <a:srgbClr val="4883B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92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aloitusdia" preserve="1" userDrawn="1">
  <p:cSld name="Valkoinen pohja,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341" y="3501008"/>
            <a:ext cx="6624000" cy="1260000"/>
          </a:xfrm>
        </p:spPr>
        <p:txBody>
          <a:bodyPr tIns="0"/>
          <a:lstStyle>
            <a:lvl1pPr marL="0" indent="0" algn="ctr">
              <a:lnSpc>
                <a:spcPts val="3400"/>
              </a:lnSpc>
              <a:spcBef>
                <a:spcPts val="400"/>
              </a:spcBef>
              <a:buNone/>
              <a:defRPr sz="2800">
                <a:solidFill>
                  <a:srgbClr val="CC542C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022400" y="1861200"/>
            <a:ext cx="9600000" cy="1260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200" dirty="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686119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väliotsikkodia" preserve="1" userDrawn="1">
  <p:cSld name="Valkoinen pohja,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6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</p:spPr>
        <p:txBody>
          <a:bodyPr spcCol="0" anchor="t"/>
          <a:lstStyle>
            <a:lvl1pPr algn="ctr">
              <a:lnSpc>
                <a:spcPts val="4900"/>
              </a:lnSpc>
              <a:spcBef>
                <a:spcPts val="1200"/>
              </a:spcBef>
              <a:defRPr lang="en-GB" sz="4000" dirty="0">
                <a:solidFill>
                  <a:srgbClr val="CC542C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11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yksi palsta" preserve="1" userDrawn="1">
  <p:cSld name="Valkoinen pohja,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14.9.2021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Auli Piiparinen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556358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kaksi palstaa" preserve="1" userDrawn="1">
  <p:cSld name="Valkoinen pohja,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Auli Piiparinen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0824346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kiinteällä otsikolla (teemat)" preserve="1" userDrawn="1">
  <p:cSld name="Kuvapohja kiinteällä otsikolla (tee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3056393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pohja muokattavalla tekstillä, otsikko ylhäällä" preserve="1" userDrawn="1">
  <p:cSld name="Kuvapohja muokattavalla tekstillä, otsikko ylhääll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9569AD3-7B9D-4F44-B835-E3D5AEEC11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" y="6245700"/>
            <a:ext cx="212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0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0DEFCAA-3C4F-47B3-AFF5-B3DF59DC809F}" type="datetime1">
              <a:rPr lang="fi-FI" smtClean="0"/>
              <a:t>15.12.2023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091224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muokattavalla tekstillä ja alatunnisteella, otsikko ylhäällä" preserve="1" userDrawn="1">
  <p:cSld name="Kuvapohja muokattavalla tekstillä ja alatunnisteella, otsikko ylhääll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A1F1CB1D-6016-43DC-857C-52EC7EBC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8368" y="6309320"/>
            <a:ext cx="777600" cy="180000"/>
          </a:xfrm>
        </p:spPr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71D5B413-0252-497F-AC56-89462FF6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32" y="6309320"/>
            <a:ext cx="2208000" cy="180000"/>
          </a:xfrm>
        </p:spPr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9" name="Dian numeron paikkamerkki 3">
            <a:extLst>
              <a:ext uri="{FF2B5EF4-FFF2-40B4-BE49-F238E27FC236}">
                <a16:creationId xmlns:a16="http://schemas.microsoft.com/office/drawing/2014/main" id="{CE557E10-CA32-496B-B096-E707BBE7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7701" y="6309320"/>
            <a:ext cx="398400" cy="180000"/>
          </a:xfrm>
        </p:spPr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96816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pohja muokattavalla tekstillä ja alatunnisteella, otsikko alhaalla" preserve="1" userDrawn="1">
  <p:cSld name="Kuvapohja muokattavalla tekstillä ja alatunnisteella, otsikko alha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3247380"/>
            <a:ext cx="10618101" cy="2201000"/>
          </a:xfrm>
        </p:spPr>
        <p:txBody>
          <a:bodyPr anchor="b" anchorCtr="0"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614621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8" name="Google Shape;15;p1" descr="T:\Caset\Kemianteollisuus ry 452\452002\Aloitus\Logo\KETE_color.jpg">
            <a:extLst>
              <a:ext uri="{FF2B5EF4-FFF2-40B4-BE49-F238E27FC236}">
                <a16:creationId xmlns:a16="http://schemas.microsoft.com/office/drawing/2014/main" id="{275C09E8-7A94-C84A-9BF0-1E555EBD37F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4074"/>
          <a:stretch/>
        </p:blipFill>
        <p:spPr>
          <a:xfrm>
            <a:off x="774000" y="6156000"/>
            <a:ext cx="2130673" cy="2543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;p2">
            <a:extLst>
              <a:ext uri="{FF2B5EF4-FFF2-40B4-BE49-F238E27FC236}">
                <a16:creationId xmlns:a16="http://schemas.microsoft.com/office/drawing/2014/main" id="{11EF8D7D-D453-0245-99BB-A9EA7FF828A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dirty="0"/>
          </a:p>
        </p:txBody>
      </p:sp>
      <p:sp>
        <p:nvSpPr>
          <p:cNvPr id="10" name="Google Shape;20;p2">
            <a:extLst>
              <a:ext uri="{FF2B5EF4-FFF2-40B4-BE49-F238E27FC236}">
                <a16:creationId xmlns:a16="http://schemas.microsoft.com/office/drawing/2014/main" id="{FFE67EAD-567F-EF45-96C9-E22FB2C7EB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dirty="0"/>
          </a:p>
        </p:txBody>
      </p:sp>
      <p:sp>
        <p:nvSpPr>
          <p:cNvPr id="11" name="Google Shape;21;p2">
            <a:extLst>
              <a:ext uri="{FF2B5EF4-FFF2-40B4-BE49-F238E27FC236}">
                <a16:creationId xmlns:a16="http://schemas.microsoft.com/office/drawing/2014/main" id="{757EA818-CB53-9C48-86C3-8F564CB175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7853644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otsikkodia" preserve="1">
  <p:cSld name="Väripohja, 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22500"/>
              </a:lnSpc>
              <a:spcBef>
                <a:spcPts val="1200"/>
              </a:spcBef>
              <a:spcAft>
                <a:spcPts val="0"/>
              </a:spcAft>
              <a:buClr>
                <a:srgbClr val="CC542C"/>
              </a:buClr>
              <a:buSzPts val="4000"/>
              <a:buFont typeface="Tahoma"/>
              <a:buNone/>
              <a:defRPr sz="40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380826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otsikko ja ingressi" preserve="1">
  <p:cSld name="Väripohja, otsikko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784000" y="3501008"/>
            <a:ext cx="662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18000" anchor="t" anchorCtr="0"/>
          <a:lstStyle>
            <a:lvl1pPr lvl="0" algn="ctr">
              <a:lnSpc>
                <a:spcPct val="121428"/>
              </a:lnSpc>
              <a:spcBef>
                <a:spcPts val="400"/>
              </a:spcBef>
              <a:spcAft>
                <a:spcPts val="0"/>
              </a:spcAft>
              <a:buClr>
                <a:srgbClr val="CC542C"/>
              </a:buClr>
              <a:buSzPts val="2800"/>
              <a:buNone/>
              <a:defRPr sz="280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296000" y="1861200"/>
            <a:ext cx="96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3846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200"/>
              <a:buFont typeface="Tahoma"/>
              <a:buNone/>
              <a:defRPr sz="5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7837629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tekstikenttä" preserve="1">
  <p:cSld name="Väripohja, tekstikentt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74000" y="1800000"/>
            <a:ext cx="10618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36000" bIns="180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83BE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077F10FE-7C58-DA48-B817-F881D240DB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5261399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ripohja, lopetusdia" preserve="1">
  <p:cSld name="Väripohja, 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208000" y="1881200"/>
            <a:ext cx="7776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400"/>
              <a:buFont typeface="Tahoma"/>
              <a:buNone/>
              <a:defRPr sz="54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104325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lopetusdia" preserve="1" userDrawn="1">
  <p:cSld name="Valkoinen pohja, 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2208000" y="1881200"/>
            <a:ext cx="7776000" cy="3348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400" dirty="0">
                <a:solidFill>
                  <a:srgbClr val="4883BE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772585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yksipalstainen teksti" userDrawn="1">
  <p:cSld name="Otsikko ja yksipals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7.10.2020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Auli Piiparinen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9532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7.10.2020</a:t>
            </a:r>
            <a:endParaRPr lang="fi-FI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73205-67EF-4754-B8B1-08A4EFD2C6B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Auli Piiparinen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171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7.10.2020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Auli Piiparinen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605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774000" y="1656000"/>
            <a:ext cx="10620000" cy="3960000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B2BDADD8-BF77-49D5-A164-85C05708D650}" type="datetime1">
              <a:rPr lang="fi-FI" smtClean="0"/>
              <a:t>15.12.2023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0436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body" idx="10"/>
          </p:nvPr>
        </p:nvSpPr>
        <p:spPr>
          <a:xfrm>
            <a:off x="755650" y="749300"/>
            <a:ext cx="10972800" cy="4895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3400"/>
              </a:lnSpc>
              <a:spcAft>
                <a:spcPts val="430"/>
              </a:spcAft>
            </a:pPr>
            <a:r>
              <a:rPr lang="fi-FI" sz="2750" b="1" spc="-5">
                <a:solidFill>
                  <a:srgbClr val="4783BC"/>
                </a:solidFill>
                <a:latin typeface="Tahoma" panose="02020603050405020304" pitchFamily="2"/>
              </a:rPr>
              <a:t>Suomi on höyhensarjalainen... 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0"/>
          </p:nvPr>
        </p:nvSpPr>
        <p:spPr>
          <a:xfrm>
            <a:off x="755650" y="1238885"/>
            <a:ext cx="10972800" cy="748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/>
          <a:p>
            <a:pPr marL="45720" marR="0" indent="0" algn="l">
              <a:lnSpc>
                <a:spcPts val="1800"/>
              </a:lnSpc>
              <a:spcAft>
                <a:spcPts val="4050"/>
              </a:spcAft>
            </a:pPr>
            <a:r>
              <a:rPr lang="fi-FI" sz="1500" spc="0">
                <a:solidFill>
                  <a:srgbClr val="4783BC"/>
                </a:solidFill>
                <a:latin typeface="Tahoma" panose="02020603050405020304" pitchFamily="2"/>
              </a:rPr>
              <a:t>Kuvattuna globaalit, EU:n ja Suomen kemianteollisuus kasvihuonekaasupäästöt. </a:t>
            </a:r>
          </a:p>
        </p:txBody>
      </p:sp>
      <p:sp>
        <p:nvSpPr>
          <p:cNvPr id="6" name=" 5"/>
          <p:cNvSpPr>
            <a:spLocks noGrp="1"/>
          </p:cNvSpPr>
          <p:nvPr>
            <p:ph type="body" idx="10"/>
          </p:nvPr>
        </p:nvSpPr>
        <p:spPr>
          <a:xfrm>
            <a:off x="4553585" y="2329180"/>
            <a:ext cx="6727190" cy="273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fi-FI" sz="1750" spc="5">
                <a:solidFill>
                  <a:srgbClr val="FFFFFF"/>
                </a:solidFill>
                <a:latin typeface="Tahoma" panose="02020603050405020304" pitchFamily="2"/>
              </a:rPr>
              <a:t>Kemianteollisuuden globaalit päästöt ovat 7% maailman päästöistä </a:t>
            </a:r>
          </a:p>
        </p:txBody>
      </p:sp>
      <p:sp>
        <p:nvSpPr>
          <p:cNvPr id="7" name=" 6"/>
          <p:cNvSpPr>
            <a:spLocks noGrp="1"/>
          </p:cNvSpPr>
          <p:nvPr>
            <p:ph type="body" idx="10"/>
          </p:nvPr>
        </p:nvSpPr>
        <p:spPr>
          <a:xfrm>
            <a:off x="1728470" y="3843655"/>
            <a:ext cx="6519545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fi-FI" sz="1750" spc="5">
                <a:solidFill>
                  <a:srgbClr val="FFFFFF"/>
                </a:solidFill>
                <a:latin typeface="Tahoma" panose="02020603050405020304" pitchFamily="2"/>
              </a:rPr>
              <a:t>Suomen kemianteollisuuden päästöt ovat vähemmän kun 4% EU </a:t>
            </a:r>
          </a:p>
          <a:p>
            <a:pPr marL="0" marR="0" indent="0" algn="l">
              <a:lnSpc>
                <a:spcPts val="2100"/>
              </a:lnSpc>
              <a:spcBef>
                <a:spcPts val="40"/>
              </a:spcBef>
              <a:spcAft>
                <a:spcPts val="0"/>
              </a:spcAft>
            </a:pPr>
            <a:r>
              <a:rPr lang="fi-FI" sz="1750" spc="15">
                <a:solidFill>
                  <a:srgbClr val="FFFFFF"/>
                </a:solidFill>
                <a:latin typeface="Tahoma" panose="02020603050405020304" pitchFamily="2"/>
              </a:rPr>
              <a:t>kemianteollisuuden päästöistä </a:t>
            </a:r>
          </a:p>
        </p:txBody>
      </p:sp>
      <p:sp>
        <p:nvSpPr>
          <p:cNvPr id="8" name=" 7"/>
          <p:cNvSpPr>
            <a:spLocks noGrp="1"/>
          </p:cNvSpPr>
          <p:nvPr>
            <p:ph type="body" idx="10"/>
          </p:nvPr>
        </p:nvSpPr>
        <p:spPr>
          <a:xfrm>
            <a:off x="3066415" y="4956175"/>
            <a:ext cx="6363970" cy="548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fi-FI" sz="1750" spc="5">
                <a:solidFill>
                  <a:srgbClr val="FFFFFF"/>
                </a:solidFill>
                <a:latin typeface="Tahoma" panose="02020603050405020304" pitchFamily="2"/>
              </a:rPr>
              <a:t>EU kemianteollisuuden päästöt ovat hieman yli 4% globaaleista </a:t>
            </a:r>
          </a:p>
          <a:p>
            <a:pPr marL="0" marR="0" indent="0" algn="l">
              <a:lnSpc>
                <a:spcPts val="2100"/>
              </a:lnSpc>
              <a:spcBef>
                <a:spcPts val="40"/>
              </a:spcBef>
              <a:spcAft>
                <a:spcPts val="20"/>
              </a:spcAft>
            </a:pPr>
            <a:r>
              <a:rPr lang="fi-FI" sz="1750" spc="15">
                <a:solidFill>
                  <a:srgbClr val="FFFFFF"/>
                </a:solidFill>
                <a:latin typeface="Tahoma" panose="02020603050405020304" pitchFamily="2"/>
              </a:rPr>
              <a:t>kemianteollisuuden päästöistä </a:t>
            </a:r>
          </a:p>
        </p:txBody>
      </p:sp>
      <p:sp>
        <p:nvSpPr>
          <p:cNvPr id="9" name=" 8"/>
          <p:cNvSpPr>
            <a:spLocks noGrp="1"/>
          </p:cNvSpPr>
          <p:nvPr>
            <p:ph type="body" idx="10"/>
          </p:nvPr>
        </p:nvSpPr>
        <p:spPr>
          <a:xfrm>
            <a:off x="7382510" y="6308725"/>
            <a:ext cx="4004945" cy="107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  <a:tabLst>
                <a:tab pos="2194560" algn="l"/>
                <a:tab pos="4023360" algn="r"/>
              </a:tabLst>
            </a:pPr>
            <a:r>
              <a:rPr lang="fi-FI" sz="700" spc="0">
                <a:solidFill>
                  <a:srgbClr val="4783BC"/>
                </a:solidFill>
                <a:latin typeface="Tahoma" panose="02020603050405020304" pitchFamily="2"/>
              </a:rPr>
              <a:t>Vastuullisuus/Rasmus Pinomaa 12.6.2020 14 </a:t>
            </a:r>
          </a:p>
        </p:txBody>
      </p:sp>
    </p:spTree>
    <p:extLst>
      <p:ext uri="{BB962C8B-B14F-4D97-AF65-F5344CB8AC3E}">
        <p14:creationId xmlns:p14="http://schemas.microsoft.com/office/powerpoint/2010/main" val="78791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 3"/>
          <p:cNvSpPr>
            <a:spLocks noGrp="1"/>
          </p:cNvSpPr>
          <p:nvPr>
            <p:ph type="body" idx="10"/>
          </p:nvPr>
        </p:nvSpPr>
        <p:spPr>
          <a:xfrm>
            <a:off x="792480" y="810895"/>
            <a:ext cx="8888095" cy="828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85000"/>
          </a:bodyPr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fi-FI" sz="2900" b="1" spc="65">
                <a:solidFill>
                  <a:srgbClr val="4783BD"/>
                </a:solidFill>
                <a:latin typeface="Tahoma" panose="02020603050405020304" pitchFamily="2"/>
              </a:rPr>
              <a:t>2045 on lähempänä kuin kuvitellaan </a:t>
            </a:r>
          </a:p>
          <a:p>
            <a:pPr marL="0" marR="0" indent="0" algn="l">
              <a:lnSpc>
                <a:spcPts val="3500"/>
              </a:lnSpc>
              <a:spcBef>
                <a:spcPts val="110"/>
              </a:spcBef>
              <a:spcAft>
                <a:spcPts val="0"/>
              </a:spcAft>
            </a:pPr>
            <a:r>
              <a:rPr lang="fi-FI" sz="2900" b="1" spc="35">
                <a:solidFill>
                  <a:srgbClr val="4783BD"/>
                </a:solidFill>
                <a:latin typeface="Tahoma" panose="02020603050405020304" pitchFamily="2"/>
              </a:rPr>
              <a:t>1 investointisykli – 2 innovaatiosykliä – 5 huoltosykliä </a:t>
            </a:r>
          </a:p>
        </p:txBody>
      </p:sp>
      <p:sp>
        <p:nvSpPr>
          <p:cNvPr id="5" name=" 4"/>
          <p:cNvSpPr>
            <a:spLocks noGrp="1"/>
          </p:cNvSpPr>
          <p:nvPr>
            <p:ph type="body" idx="10"/>
          </p:nvPr>
        </p:nvSpPr>
        <p:spPr>
          <a:xfrm>
            <a:off x="7382510" y="6327775"/>
            <a:ext cx="4001770" cy="8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  <a:tabLst>
                <a:tab pos="2194560" algn="l"/>
                <a:tab pos="3977640" algn="r"/>
              </a:tabLst>
            </a:pPr>
            <a:r>
              <a:rPr lang="fi-FI" sz="650" b="1" spc="0">
                <a:solidFill>
                  <a:srgbClr val="4783BD"/>
                </a:solidFill>
                <a:latin typeface="Tahoma" panose="02020603050405020304" pitchFamily="2"/>
              </a:rPr>
              <a:t>Vastuullisuus/Rasmus Pinomaa 12.6.2020 16 </a:t>
            </a:r>
          </a:p>
        </p:txBody>
      </p:sp>
    </p:spTree>
    <p:extLst>
      <p:ext uri="{BB962C8B-B14F-4D97-AF65-F5344CB8AC3E}">
        <p14:creationId xmlns:p14="http://schemas.microsoft.com/office/powerpoint/2010/main" val="122755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lkoinen pohja, yksi palsta" userDrawn="1">
  <p:cSld name="Valkoinen pohja,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6485A91-E067-43EC-8778-CD6BE62CED12}" type="datetime1">
              <a:rPr lang="fi-FI" smtClean="0"/>
              <a:t>15.12.2023</a:t>
            </a:fld>
            <a:endParaRPr lang="fi-FI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30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_header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3.3.2022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Otsikko 6"/>
          <p:cNvSpPr>
            <a:spLocks noGrp="1"/>
          </p:cNvSpPr>
          <p:nvPr>
            <p:ph type="title"/>
          </p:nvPr>
        </p:nvSpPr>
        <p:spPr>
          <a:xfrm>
            <a:off x="1919536" y="2132856"/>
            <a:ext cx="8496944" cy="1800000"/>
          </a:xfrm>
        </p:spPr>
        <p:txBody>
          <a:bodyPr spcCol="0" anchor="t"/>
          <a:lstStyle>
            <a:lvl1pPr algn="ctr">
              <a:lnSpc>
                <a:spcPts val="4900"/>
              </a:lnSpc>
              <a:spcBef>
                <a:spcPts val="1200"/>
              </a:spcBef>
              <a:defRPr lang="en-GB" sz="4000" dirty="0">
                <a:solidFill>
                  <a:srgbClr val="CC542C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68430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_color_title_2_k">
  <p:cSld name="slide_color_title_2_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784000" y="3501008"/>
            <a:ext cx="6624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18000" anchor="t" anchorCtr="0"/>
          <a:lstStyle>
            <a:lvl1pPr lvl="0" algn="ctr">
              <a:lnSpc>
                <a:spcPct val="121428"/>
              </a:lnSpc>
              <a:spcBef>
                <a:spcPts val="400"/>
              </a:spcBef>
              <a:spcAft>
                <a:spcPts val="0"/>
              </a:spcAft>
              <a:buClr>
                <a:srgbClr val="CC542C"/>
              </a:buClr>
              <a:buSzPts val="2800"/>
              <a:buNone/>
              <a:defRPr sz="280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3ADD1"/>
              </a:buClr>
              <a:buSzPts val="1800"/>
              <a:buNone/>
              <a:defRPr>
                <a:solidFill>
                  <a:srgbClr val="93ADD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ADD1"/>
              </a:buClr>
              <a:buSzPts val="2000"/>
              <a:buNone/>
              <a:defRPr>
                <a:solidFill>
                  <a:srgbClr val="93ADD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296000" y="1861200"/>
            <a:ext cx="96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ctr">
              <a:lnSpc>
                <a:spcPct val="103846"/>
              </a:lnSpc>
              <a:spcBef>
                <a:spcPts val="1200"/>
              </a:spcBef>
              <a:spcAft>
                <a:spcPts val="0"/>
              </a:spcAft>
              <a:buClr>
                <a:srgbClr val="4883BE"/>
              </a:buClr>
              <a:buSzPts val="5200"/>
              <a:buFont typeface="Tahoma"/>
              <a:buNone/>
              <a:defRPr sz="5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3.3.2022</a:t>
            </a:r>
            <a:endParaRPr lang="fi-FI"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842929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ntents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3.3.2022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028965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yksipalstainen teksti" userDrawn="1">
  <p:cSld name="Otsikko ja yksipals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19.4.2021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efqwg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57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9C04E6C-4B03-45EA-BB81-C64D58B4945F}" type="datetime1">
              <a:rPr lang="fi-FI" smtClean="0"/>
              <a:t>15.12.2023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8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758" r:id="rId3"/>
    <p:sldLayoutId id="2147483759" r:id="rId4"/>
    <p:sldLayoutId id="2147483760" r:id="rId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29.8.2022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Hanna Hyyryläinen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620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3.3.2022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  <p:sldLayoutId id="2147483772" r:id="rId4"/>
    <p:sldLayoutId id="2147483773" r:id="rId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11.10.2021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Tyttöjen päivä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32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14.9.2021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Auli Piiparinen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rgbClr val="4883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logo" descr="T:\Caset\Kemianteollisuus ry 452\452002\Aloitus\Logo\KETE_color.jpg"/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774000" y="6156000"/>
            <a:ext cx="2130673" cy="2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4883BE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4883BE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in.yhdistysavain.fi/1608393/gr6iVWkJn208nQwjIv4d0_6YeT/Kemianteollisuuden%20nuorten%20oppisopimusmalli%20ty%C3%B6suojeluopas%20FINAL%2025.9.2023.pdf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mailto:hanna.hyyrylainen@kemianteollisuus.fi" TargetMode="External"/><Relationship Id="rId7" Type="http://schemas.openxmlformats.org/officeDocument/2006/relationships/image" Target="../media/image16.svg"/><Relationship Id="rId2" Type="http://schemas.openxmlformats.org/officeDocument/2006/relationships/hyperlink" Target="mailto:anni.siltanen@kemianteollisuus.fi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mailto:piia.sakkinen@proliitto.fi" TargetMode="External"/><Relationship Id="rId10" Type="http://schemas.openxmlformats.org/officeDocument/2006/relationships/image" Target="../media/image13.png"/><Relationship Id="rId4" Type="http://schemas.openxmlformats.org/officeDocument/2006/relationships/hyperlink" Target="mailto:taru.reinikainen@proliitto.fi" TargetMode="External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C894AA5-BF80-47D6-8705-35F18A81E3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653F5C6-DC26-460C-BCBA-41C8AC9D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83" y="1515282"/>
            <a:ext cx="6916734" cy="1269013"/>
          </a:xfrm>
        </p:spPr>
        <p:txBody>
          <a:bodyPr/>
          <a:lstStyle/>
          <a:p>
            <a:pPr algn="l"/>
            <a:r>
              <a:rPr lang="fi-FI" dirty="0"/>
              <a:t>Tulevaisuuden osaajapula </a:t>
            </a:r>
            <a:br>
              <a:rPr lang="fi-FI" dirty="0"/>
            </a:br>
            <a:r>
              <a:rPr lang="fi-FI" dirty="0"/>
              <a:t>on yhteinen huoli</a:t>
            </a:r>
            <a:br>
              <a:rPr lang="fi-FI" sz="5400" b="1" dirty="0"/>
            </a:br>
            <a:br>
              <a:rPr lang="fi-FI" sz="3200" b="1" dirty="0"/>
            </a:br>
            <a:r>
              <a:rPr lang="fi-FI" sz="3200" dirty="0"/>
              <a:t>Kemianteollisuuden</a:t>
            </a:r>
            <a:br>
              <a:rPr lang="fi-FI" sz="3200" dirty="0"/>
            </a:br>
            <a:r>
              <a:rPr lang="fi-FI" sz="3200" dirty="0"/>
              <a:t>oppisopimusmalli laboranteille</a:t>
            </a:r>
            <a:endParaRPr lang="fi-FI" sz="54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7025B30-26F8-4663-8ACF-62C9C9A55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2" name="Kuva 1" descr="Kuva, joka sisältää kohteen Fontti, Grafiikka, logo, graafinen suunnittelu&#10;&#10;Kuvaus luotu automaattisesti">
            <a:extLst>
              <a:ext uri="{FF2B5EF4-FFF2-40B4-BE49-F238E27FC236}">
                <a16:creationId xmlns:a16="http://schemas.microsoft.com/office/drawing/2014/main" id="{7E526E82-929B-5E41-39E0-C66E7DFD8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89" y="5803033"/>
            <a:ext cx="1309391" cy="1091774"/>
          </a:xfrm>
          <a:prstGeom prst="rect">
            <a:avLst/>
          </a:prstGeom>
        </p:spPr>
      </p:pic>
      <p:pic>
        <p:nvPicPr>
          <p:cNvPr id="7" name="Kuva 6" descr="Kuva, joka sisältää kohteen teksti, Grafiikka, kuvakaappaus, graafinen suunnittelu&#10;&#10;Kuvaus luotu automaattisesti">
            <a:extLst>
              <a:ext uri="{FF2B5EF4-FFF2-40B4-BE49-F238E27FC236}">
                <a16:creationId xmlns:a16="http://schemas.microsoft.com/office/drawing/2014/main" id="{4B671FCB-35C4-50FF-729E-7C2532A0B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00" y="0"/>
            <a:ext cx="3430800" cy="34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CDB12F1-819A-46AA-A778-858B4ADA6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999" y="1800000"/>
            <a:ext cx="10612101" cy="3960000"/>
          </a:xfrm>
        </p:spPr>
        <p:txBody>
          <a:bodyPr wrap="square" anchor="t">
            <a:normAutofit/>
          </a:bodyPr>
          <a:lstStyle/>
          <a:p>
            <a:pPr marL="114300" indent="0">
              <a:buNone/>
            </a:pPr>
            <a:r>
              <a:rPr lang="fi-FI" sz="2400" b="0" i="0" dirty="0">
                <a:effectLst/>
                <a:latin typeface="+mj-lt"/>
              </a:rPr>
              <a:t>Oppisopimus on määräaikainen työsopimus, jossa työnantaja kouluttaa työntekijän. </a:t>
            </a:r>
            <a:r>
              <a:rPr lang="fi-FI" sz="2400" dirty="0">
                <a:latin typeface="+mj-lt"/>
              </a:rPr>
              <a:t>Oppisopimuksella opiskelija</a:t>
            </a:r>
            <a:r>
              <a:rPr lang="fi-FI" sz="2400" b="0" i="0" dirty="0">
                <a:effectLst/>
                <a:latin typeface="+mj-lt"/>
              </a:rPr>
              <a:t> </a:t>
            </a:r>
            <a:r>
              <a:rPr lang="fi-FI" sz="2400" b="1" i="0" dirty="0">
                <a:solidFill>
                  <a:srgbClr val="FCCCC8"/>
                </a:solidFill>
                <a:effectLst/>
                <a:latin typeface="+mj-lt"/>
              </a:rPr>
              <a:t>kouluttautuu työtä tehden, saa palkkaa ja kerryttää työkokemusta.</a:t>
            </a:r>
          </a:p>
          <a:p>
            <a:pPr marL="114300" indent="0">
              <a:buNone/>
            </a:pPr>
            <a:endParaRPr lang="fi-FI" sz="2400" dirty="0">
              <a:latin typeface="+mj-lt"/>
            </a:endParaRPr>
          </a:p>
          <a:p>
            <a:pPr marL="114300" indent="0">
              <a:buNone/>
            </a:pPr>
            <a:r>
              <a:rPr lang="fi-FI" sz="2400" b="0" i="0" dirty="0">
                <a:effectLst/>
                <a:latin typeface="+mj-lt"/>
              </a:rPr>
              <a:t>Kemianteollisuuden oppisopimusmallissa </a:t>
            </a:r>
            <a:r>
              <a:rPr lang="fi-FI" sz="2400" b="1" i="0" dirty="0">
                <a:effectLst/>
                <a:latin typeface="+mj-lt"/>
              </a:rPr>
              <a:t>laboranteille</a:t>
            </a:r>
            <a:r>
              <a:rPr lang="fi-FI" sz="2400" b="0" i="0" dirty="0">
                <a:effectLst/>
                <a:latin typeface="+mj-lt"/>
              </a:rPr>
              <a:t> opiskelu alkaa oppilaitoksessa, josta siirrytään koulutussopimuksen (opintotuella, ei palkallinen) kautta suorittamaan tutkinto loppuun yrityksessä oppisopimuksessa (palkallinen).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22CC11-920C-47D6-892A-3E8C67045A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fld id="{0BF3D371-221A-48B8-85BF-C1A7CFADE4F2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t>2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B95271D5-F923-44A9-BDBA-C2AEC56B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Mitä oppisopimusmalli tarkoittaa?</a:t>
            </a:r>
          </a:p>
        </p:txBody>
      </p:sp>
      <p:pic>
        <p:nvPicPr>
          <p:cNvPr id="2" name="Kuva 1" descr="Kuva, joka sisältää kohteen Fontti, Grafiikka, logo, graafinen suunnittelu&#10;&#10;Kuvaus luotu automaattisesti">
            <a:extLst>
              <a:ext uri="{FF2B5EF4-FFF2-40B4-BE49-F238E27FC236}">
                <a16:creationId xmlns:a16="http://schemas.microsoft.com/office/drawing/2014/main" id="{ED28B96C-626B-4DC6-A3D1-5134653FA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89" y="5803033"/>
            <a:ext cx="1309391" cy="10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CDB12F1-819A-46AA-A778-858B4ADA6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999" y="1800000"/>
            <a:ext cx="10612101" cy="3960000"/>
          </a:xfrm>
        </p:spPr>
        <p:txBody>
          <a:bodyPr wrap="square" anchor="t">
            <a:normAutofit lnSpcReduction="10000"/>
          </a:bodyPr>
          <a:lstStyle/>
          <a:p>
            <a:pPr marL="114300" indent="0">
              <a:buNone/>
            </a:pPr>
            <a:r>
              <a:rPr lang="fi-FI" b="1" dirty="0">
                <a:solidFill>
                  <a:srgbClr val="FCCCC8"/>
                </a:solidFill>
              </a:rPr>
              <a:t>Haluamme innostaa </a:t>
            </a:r>
            <a:r>
              <a:rPr lang="fi-FI" sz="2000" dirty="0"/>
              <a:t>nuoria hakeutumaan laboranteiksi kemian aloille. Kemianteollisuuden tavoitteena on olla hiilineutraali vuoteen 2045 mennessä. Tämä tavoite ei toteudu ilman oikeanlaista osaamista. Työvoimapulaa laboranteista on alueellisesti. </a:t>
            </a:r>
          </a:p>
          <a:p>
            <a:pPr marL="114300" indent="0">
              <a:buNone/>
            </a:pPr>
            <a:endParaRPr lang="fi-FI" dirty="0"/>
          </a:p>
          <a:p>
            <a:r>
              <a:rPr lang="fi-FI" dirty="0"/>
              <a:t>Nuorten koulutus- ja oppisopimuksia on käytetty vähän kemianteollisuudessa laboranteilla. </a:t>
            </a:r>
          </a:p>
          <a:p>
            <a:r>
              <a:rPr lang="fi-FI" dirty="0"/>
              <a:t>Haluamme antaa nuorille mahdollisuuden tutustua kemianteollisuuteen jo opintojen alkuvaiheessa. Oppisopimusmalli tarjoaa tähän mahdollisuuden. </a:t>
            </a:r>
          </a:p>
          <a:p>
            <a:r>
              <a:rPr lang="fi-FI" sz="2000" dirty="0"/>
              <a:t>Laboranttien oppisopimuskoulutuksessa on mahdollista päästä soveltamaan teoriaa nopeammin käytäntöön.</a:t>
            </a:r>
            <a:endParaRPr lang="fi-FI" dirty="0"/>
          </a:p>
          <a:p>
            <a:r>
              <a:rPr lang="fi-FI" b="1" dirty="0">
                <a:solidFill>
                  <a:srgbClr val="FCCCC8"/>
                </a:solidFill>
              </a:rPr>
              <a:t>Kemian alan</a:t>
            </a:r>
            <a:r>
              <a:rPr lang="fi-FI" b="1" dirty="0">
                <a:solidFill>
                  <a:srgbClr val="FCCCC8"/>
                </a:solidFill>
                <a:effectLst/>
              </a:rPr>
              <a:t> tulevaisuus edellyttää, että löydetään tarpeeksi osaajia merkittäviin töihin maailmanluokan yrityksiin. </a:t>
            </a:r>
          </a:p>
          <a:p>
            <a:pPr marL="11430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22CC11-920C-47D6-892A-3E8C67045A2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</p:spPr>
        <p:txBody>
          <a:bodyPr wrap="square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fld id="{0BF3D371-221A-48B8-85BF-C1A7CFADE4F2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700"/>
                <a:buFont typeface="Arial"/>
                <a:buNone/>
                <a:tabLst/>
                <a:defRPr/>
              </a:pPr>
              <a:t>3</a:t>
            </a:fld>
            <a:endParaRPr kumimoji="0" lang="fi-FI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B95271D5-F923-44A9-BDBA-C2AEC56B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Tavoite: Kasvatetaan koulutus- ja oppisopimusten määrää nuorten työntekijöiden keskuudessa</a:t>
            </a:r>
          </a:p>
        </p:txBody>
      </p:sp>
      <p:pic>
        <p:nvPicPr>
          <p:cNvPr id="2" name="Kuva 1" descr="Kuva, joka sisältää kohteen Fontti, Grafiikka, logo, graafinen suunnittelu&#10;&#10;Kuvaus luotu automaattisesti">
            <a:extLst>
              <a:ext uri="{FF2B5EF4-FFF2-40B4-BE49-F238E27FC236}">
                <a16:creationId xmlns:a16="http://schemas.microsoft.com/office/drawing/2014/main" id="{3161AD63-5661-572C-626C-2D6230433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89" y="5803033"/>
            <a:ext cx="1309391" cy="10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0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459D9E5-F320-AD7B-D915-DD47C1DA2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Hakijan on suoritettava laboratorioalan perustutkintoa.</a:t>
            </a:r>
          </a:p>
          <a:p>
            <a:r>
              <a:rPr lang="fi-FI" dirty="0"/>
              <a:t>Myös kaksoistutkintoa suorittava voi hakea.</a:t>
            </a:r>
          </a:p>
          <a:p>
            <a:r>
              <a:rPr lang="fi-FI" dirty="0"/>
              <a:t>Hakuvaiheessa keväällä 2024 hakijan on oltava alle 18-vuotias.</a:t>
            </a:r>
          </a:p>
          <a:p>
            <a:r>
              <a:rPr lang="fi-FI" dirty="0"/>
              <a:t>Oppilaitoksen tulee täyttää </a:t>
            </a:r>
            <a:r>
              <a:rPr lang="fi-FI" dirty="0" err="1"/>
              <a:t>AVI:n</a:t>
            </a:r>
            <a:r>
              <a:rPr lang="fi-FI" dirty="0"/>
              <a:t> ilmoitus oppisopimusopiskelijoista. Liitot ovat yhteistyössä tehneet </a:t>
            </a:r>
            <a:r>
              <a:rPr lang="fi-FI" dirty="0">
                <a:hlinkClick r:id="rId2"/>
              </a:rPr>
              <a:t>työsuojeluoppaan </a:t>
            </a:r>
            <a:r>
              <a:rPr lang="fi-FI" dirty="0"/>
              <a:t>oppilaitosten, yritysten ja opiskelijoiden käyttöön.</a:t>
            </a:r>
          </a:p>
          <a:p>
            <a:pPr marL="114300" indent="0">
              <a:buNone/>
            </a:pPr>
            <a:endParaRPr lang="fi-FI" dirty="0"/>
          </a:p>
          <a:p>
            <a:pPr marL="114300" indent="0">
              <a:buNone/>
            </a:pPr>
            <a:r>
              <a:rPr lang="fi-FI" b="1" dirty="0"/>
              <a:t>18-vuotiaat ja sitä vanhemmat opiskelijat voivat hakeutua oppisopimukseen oppilaitoksen normaaleita väyliä pitkin.</a:t>
            </a:r>
          </a:p>
          <a:p>
            <a:pPr marL="114300" indent="0">
              <a:buNone/>
            </a:pPr>
            <a:endParaRPr lang="fi-FI" dirty="0"/>
          </a:p>
          <a:p>
            <a:pPr marL="114300" indent="0">
              <a:buNone/>
            </a:pP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47DB66-31B1-781E-8A0C-7142E0F9BB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9208BFB4-1904-282E-F6C8-62A7CF7A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Edellytykset hakeutua alle 20-vuotiaiden kemianteollisuuden laboranttiopiskelijoiden oppisopimusmalliin</a:t>
            </a:r>
          </a:p>
        </p:txBody>
      </p:sp>
      <p:pic>
        <p:nvPicPr>
          <p:cNvPr id="7" name="Kuva 6" descr="Kuva, joka sisältää kohteen Fontti, Grafiikka, logo, graafinen suunnittelu&#10;&#10;Kuvaus luotu automaattisesti">
            <a:extLst>
              <a:ext uri="{FF2B5EF4-FFF2-40B4-BE49-F238E27FC236}">
                <a16:creationId xmlns:a16="http://schemas.microsoft.com/office/drawing/2014/main" id="{64E61F08-B7D3-6EC3-EB8F-FE3FE842C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89" y="5803033"/>
            <a:ext cx="1309391" cy="10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6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633F0ECD-EFA0-37D5-45BE-D79D3D0E11F4}"/>
              </a:ext>
            </a:extLst>
          </p:cNvPr>
          <p:cNvSpPr/>
          <p:nvPr/>
        </p:nvSpPr>
        <p:spPr>
          <a:xfrm>
            <a:off x="288587" y="6055659"/>
            <a:ext cx="11614825" cy="768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5D8D2C2-A68A-DC45-B7F8-6B2A906F5A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CCC8"/>
          </a:solidFill>
          <a:ln>
            <a:solidFill>
              <a:srgbClr val="FCCCC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907464-F0E7-1B95-2A22-58551BE5CF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5</a:t>
            </a:fld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4A86ADC5-9C5F-AEC1-DBD7-618A65FCD0BF}"/>
              </a:ext>
            </a:extLst>
          </p:cNvPr>
          <p:cNvSpPr/>
          <p:nvPr/>
        </p:nvSpPr>
        <p:spPr>
          <a:xfrm>
            <a:off x="9788310" y="996710"/>
            <a:ext cx="2316362" cy="816162"/>
          </a:xfrm>
          <a:prstGeom prst="rect">
            <a:avLst/>
          </a:prstGeom>
          <a:solidFill>
            <a:srgbClr val="FCCCC8"/>
          </a:solidFill>
          <a:ln>
            <a:solidFill>
              <a:srgbClr val="FCCC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2426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Mahdollinen työllistyminen,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22426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jatko-opinnot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5D5FDB06-370E-231C-B719-603836FC0738}"/>
              </a:ext>
            </a:extLst>
          </p:cNvPr>
          <p:cNvSpPr txBox="1"/>
          <p:nvPr/>
        </p:nvSpPr>
        <p:spPr>
          <a:xfrm>
            <a:off x="1323965" y="375586"/>
            <a:ext cx="7923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rgbClr val="224261"/>
                </a:solidFill>
                <a:latin typeface="+mj-lt"/>
              </a:rPr>
              <a:t>Ammatillinen perustutkinto (180 </a:t>
            </a:r>
            <a:r>
              <a:rPr lang="fi-FI" sz="3000" b="1" dirty="0" err="1">
                <a:solidFill>
                  <a:srgbClr val="224261"/>
                </a:solidFill>
                <a:latin typeface="+mj-lt"/>
              </a:rPr>
              <a:t>osp</a:t>
            </a:r>
            <a:r>
              <a:rPr lang="fi-FI" sz="3000" b="1" dirty="0">
                <a:solidFill>
                  <a:srgbClr val="224261"/>
                </a:solidFill>
                <a:latin typeface="+mj-lt"/>
              </a:rPr>
              <a:t>) 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8DA80888-FAC5-66FE-81A0-DCE883787A9F}"/>
              </a:ext>
            </a:extLst>
          </p:cNvPr>
          <p:cNvSpPr/>
          <p:nvPr/>
        </p:nvSpPr>
        <p:spPr>
          <a:xfrm>
            <a:off x="3500912" y="2256420"/>
            <a:ext cx="3103858" cy="3672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Opiskeluvai</a:t>
            </a:r>
            <a:r>
              <a:rPr lang="fi-FI" b="1" dirty="0">
                <a:solidFill>
                  <a:srgbClr val="FFFFFF"/>
                </a:solidFill>
                <a:latin typeface="Tahoma"/>
              </a:rPr>
              <a:t>he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srgbClr val="FFFFFF"/>
                </a:solidFill>
                <a:latin typeface="Tahoma"/>
              </a:rPr>
              <a:t>Noin puoli vuotta kestävä koulutussopimus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solidFill>
                <a:srgbClr val="FFFFFF"/>
              </a:solidFill>
              <a:latin typeface="Tahom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srgbClr val="FFFFFF"/>
                </a:solidFill>
                <a:latin typeface="Tahoma"/>
              </a:rPr>
              <a:t>Valinnat oppisopimuskoulutukseen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6EF94901-58B7-AE7C-329C-B8D6676A9FCB}"/>
              </a:ext>
            </a:extLst>
          </p:cNvPr>
          <p:cNvSpPr/>
          <p:nvPr/>
        </p:nvSpPr>
        <p:spPr>
          <a:xfrm>
            <a:off x="6713396" y="2270241"/>
            <a:ext cx="3103858" cy="3672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Opiskeluvai</a:t>
            </a:r>
            <a:r>
              <a:rPr lang="fi-FI" b="1" dirty="0">
                <a:solidFill>
                  <a:srgbClr val="FFFFFF"/>
                </a:solidFill>
                <a:latin typeface="Tahoma"/>
              </a:rPr>
              <a:t>he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srgbClr val="FFFFFF"/>
                </a:solidFill>
                <a:latin typeface="Tahoma"/>
              </a:rPr>
              <a:t>T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utkinnon</a:t>
            </a:r>
            <a:r>
              <a:rPr lang="fi-FI" dirty="0">
                <a:solidFill>
                  <a:srgbClr val="FFFFFF"/>
                </a:solidFill>
                <a:latin typeface="Tahoma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loppuun</a:t>
            </a:r>
            <a:r>
              <a:rPr lang="fi-FI" dirty="0">
                <a:solidFill>
                  <a:srgbClr val="FFFFFF"/>
                </a:solidFill>
                <a:latin typeface="Tahoma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saattaminen</a:t>
            </a:r>
            <a:r>
              <a:rPr lang="fi-FI" dirty="0">
                <a:solidFill>
                  <a:srgbClr val="FFFFFF"/>
                </a:solidFill>
                <a:latin typeface="Tahoma"/>
              </a:rPr>
              <a:t>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oppisopimuskoulutuksella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>
              <a:solidFill>
                <a:srgbClr val="FFFFFF"/>
              </a:solidFill>
              <a:latin typeface="Tahom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Sisällön paikkamerkki 10">
            <a:extLst>
              <a:ext uri="{FF2B5EF4-FFF2-40B4-BE49-F238E27FC236}">
                <a16:creationId xmlns:a16="http://schemas.microsoft.com/office/drawing/2014/main" id="{287271FD-9AA4-3EC1-91B7-F24A2799B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1376" y="1700083"/>
            <a:ext cx="2591998" cy="5284748"/>
          </a:xfrm>
          <a:prstGeom prst="rect">
            <a:avLst/>
          </a:prstGeom>
        </p:spPr>
      </p:pic>
      <p:sp>
        <p:nvSpPr>
          <p:cNvPr id="21" name="Suorakulmio 20">
            <a:extLst>
              <a:ext uri="{FF2B5EF4-FFF2-40B4-BE49-F238E27FC236}">
                <a16:creationId xmlns:a16="http://schemas.microsoft.com/office/drawing/2014/main" id="{1ADB966B-352E-9FD9-BCED-A03EEDB884E7}"/>
              </a:ext>
            </a:extLst>
          </p:cNvPr>
          <p:cNvSpPr/>
          <p:nvPr/>
        </p:nvSpPr>
        <p:spPr>
          <a:xfrm>
            <a:off x="285341" y="2256420"/>
            <a:ext cx="3103858" cy="36724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Opiskeluvai</a:t>
            </a:r>
            <a:r>
              <a:rPr lang="fi-FI" b="1" dirty="0">
                <a:solidFill>
                  <a:srgbClr val="FFFFFF"/>
                </a:solidFill>
                <a:latin typeface="Tahoma"/>
              </a:rPr>
              <a:t>he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srgbClr val="FFFFFF"/>
                </a:solidFill>
                <a:latin typeface="Tahoma"/>
              </a:rPr>
              <a:t>Perusopintoja oppilaitoksessa opiskellen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solidFill>
                <a:srgbClr val="FFFFFF"/>
              </a:solidFill>
              <a:latin typeface="Tahoma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>
                <a:solidFill>
                  <a:srgbClr val="FFFFFF"/>
                </a:solidFill>
                <a:latin typeface="Tahoma"/>
              </a:rPr>
              <a:t>Haku kemianteollisuuden ohjelmaan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Nuoli: Oikea 9">
            <a:extLst>
              <a:ext uri="{FF2B5EF4-FFF2-40B4-BE49-F238E27FC236}">
                <a16:creationId xmlns:a16="http://schemas.microsoft.com/office/drawing/2014/main" id="{7832244A-0C94-D605-2F7C-2980ADA1F294}"/>
              </a:ext>
            </a:extLst>
          </p:cNvPr>
          <p:cNvSpPr/>
          <p:nvPr/>
        </p:nvSpPr>
        <p:spPr>
          <a:xfrm>
            <a:off x="290627" y="1123105"/>
            <a:ext cx="9653080" cy="746272"/>
          </a:xfrm>
          <a:prstGeom prst="rightArrow">
            <a:avLst>
              <a:gd name="adj1" fmla="val 56754"/>
              <a:gd name="adj2" fmla="val 50000"/>
            </a:avLst>
          </a:prstGeom>
          <a:solidFill>
            <a:srgbClr val="4883BE"/>
          </a:solidFill>
          <a:ln>
            <a:solidFill>
              <a:srgbClr val="4883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Kuva 2" descr="Kuva, joka sisältää kohteen clipart, kuvitus, animaatio&#10;&#10;Kuvaus luotu automaattisesti">
            <a:extLst>
              <a:ext uri="{FF2B5EF4-FFF2-40B4-BE49-F238E27FC236}">
                <a16:creationId xmlns:a16="http://schemas.microsoft.com/office/drawing/2014/main" id="{C879C638-DB4E-A36C-9A82-7C5983ACE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1" y="158527"/>
            <a:ext cx="937261" cy="9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503C48-7189-4532-A5B6-EB66ADED1E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6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DBECDB3-AFD3-47FF-AC05-B29F0C45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24261"/>
                </a:solidFill>
              </a:rPr>
              <a:t>Oppisopimusopiskelijan palkka perustuu opintojen edistymiseen</a:t>
            </a:r>
          </a:p>
        </p:txBody>
      </p:sp>
      <p:pic>
        <p:nvPicPr>
          <p:cNvPr id="3" name="Kuva 2" descr="Kuva, joka sisältää kohteen kuu, pimeys, Astronominen kohde&#10;&#10;Kuvaus luotu automaattisesti">
            <a:extLst>
              <a:ext uri="{FF2B5EF4-FFF2-40B4-BE49-F238E27FC236}">
                <a16:creationId xmlns:a16="http://schemas.microsoft.com/office/drawing/2014/main" id="{A20AEE9A-288E-90F4-C65E-0C0F56809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3" y="5912307"/>
            <a:ext cx="1166527" cy="974025"/>
          </a:xfrm>
          <a:prstGeom prst="rect">
            <a:avLst/>
          </a:prstGeom>
        </p:spPr>
      </p:pic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0E94653D-A408-B507-3D2F-DC58C7527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544018"/>
              </p:ext>
            </p:extLst>
          </p:nvPr>
        </p:nvGraphicFramePr>
        <p:xfrm>
          <a:off x="774700" y="1722348"/>
          <a:ext cx="10617200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F5EF17DA-70B2-70AC-894A-0AF6B44EE712}"/>
              </a:ext>
            </a:extLst>
          </p:cNvPr>
          <p:cNvSpPr txBox="1"/>
          <p:nvPr/>
        </p:nvSpPr>
        <p:spPr>
          <a:xfrm>
            <a:off x="2004175" y="2004559"/>
            <a:ext cx="139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~1,5 vuotta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331801B2-9949-BCBE-B308-EFC1372CB2A1}"/>
              </a:ext>
            </a:extLst>
          </p:cNvPr>
          <p:cNvSpPr txBox="1"/>
          <p:nvPr/>
        </p:nvSpPr>
        <p:spPr>
          <a:xfrm>
            <a:off x="768001" y="4971534"/>
            <a:ext cx="227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Vähintää</a:t>
            </a:r>
            <a:r>
              <a:rPr lang="fi-FI" dirty="0"/>
              <a:t>n 1 näyttö annettu</a:t>
            </a:r>
            <a:endParaRPr lang="fi-FI" sz="1800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29B6C692-CB5A-DBFB-7E87-459BF8E72A9A}"/>
              </a:ext>
            </a:extLst>
          </p:cNvPr>
          <p:cNvSpPr txBox="1"/>
          <p:nvPr/>
        </p:nvSpPr>
        <p:spPr>
          <a:xfrm>
            <a:off x="3660279" y="4971533"/>
            <a:ext cx="227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dirty="0"/>
              <a:t>Vähintään 3 näyttöä annettu</a:t>
            </a:r>
            <a:endParaRPr lang="fi-FI" sz="1800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98A4397-5E71-650E-97FA-C477B6DEBB55}"/>
              </a:ext>
            </a:extLst>
          </p:cNvPr>
          <p:cNvSpPr txBox="1"/>
          <p:nvPr/>
        </p:nvSpPr>
        <p:spPr>
          <a:xfrm>
            <a:off x="6389402" y="4939723"/>
            <a:ext cx="2273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Vähintään 5 näyttöä annettu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00FCFD70-F6EB-FD17-35EE-45849B6C5B22}"/>
              </a:ext>
            </a:extLst>
          </p:cNvPr>
          <p:cNvSpPr txBox="1"/>
          <p:nvPr/>
        </p:nvSpPr>
        <p:spPr>
          <a:xfrm>
            <a:off x="9115911" y="4971533"/>
            <a:ext cx="1871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800" dirty="0"/>
              <a:t>Kaikki 7 näyttöä annettu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9295564-C3FA-9FEA-4FF1-773DCD87A5B6}"/>
              </a:ext>
            </a:extLst>
          </p:cNvPr>
          <p:cNvSpPr txBox="1"/>
          <p:nvPr/>
        </p:nvSpPr>
        <p:spPr>
          <a:xfrm>
            <a:off x="463840" y="1819893"/>
            <a:ext cx="15336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400" dirty="0">
                <a:solidFill>
                  <a:srgbClr val="404040"/>
                </a:solidFill>
              </a:rPr>
              <a:t>Arvioitu oppisopimuksen kesto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24C8D78A-3C9A-542D-7FC8-B64AA38510C9}"/>
              </a:ext>
            </a:extLst>
          </p:cNvPr>
          <p:cNvSpPr txBox="1"/>
          <p:nvPr/>
        </p:nvSpPr>
        <p:spPr>
          <a:xfrm>
            <a:off x="768001" y="5758418"/>
            <a:ext cx="2796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tvl</a:t>
            </a:r>
            <a:r>
              <a:rPr lang="fi-FI" sz="1400" dirty="0"/>
              <a:t> = työnvaativuusluokkapalkka</a:t>
            </a:r>
          </a:p>
        </p:txBody>
      </p:sp>
    </p:spTree>
    <p:extLst>
      <p:ext uri="{BB962C8B-B14F-4D97-AF65-F5344CB8AC3E}">
        <p14:creationId xmlns:p14="http://schemas.microsoft.com/office/powerpoint/2010/main" val="346245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7503C48-7189-4532-A5B6-EB66ADED1E8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3D371-221A-48B8-85BF-C1A7CFADE4F2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4883B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DBECDB3-AFD3-47FF-AC05-B29F0C45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chemeClr val="accent1"/>
                </a:solidFill>
              </a:rPr>
              <a:t>Oppisopimusoppilaan kouluttamisesta maksettava palkkio – koskee ainoastaan nuorten oppisopimusmallia (alle 20-vuotias)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9C09C617-F52B-4272-8516-189C960A5F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4000" y="1856432"/>
          <a:ext cx="10617200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1EB5208A-36C1-41C5-8A97-344D88253786}"/>
              </a:ext>
            </a:extLst>
          </p:cNvPr>
          <p:cNvSpPr txBox="1"/>
          <p:nvPr/>
        </p:nvSpPr>
        <p:spPr>
          <a:xfrm>
            <a:off x="1904687" y="2004559"/>
            <a:ext cx="1393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~1,5 vuotta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22DC9D6-4C15-4F7D-BADE-1DDF2982E16A}"/>
              </a:ext>
            </a:extLst>
          </p:cNvPr>
          <p:cNvSpPr txBox="1"/>
          <p:nvPr/>
        </p:nvSpPr>
        <p:spPr>
          <a:xfrm>
            <a:off x="1818103" y="5383947"/>
            <a:ext cx="90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250 €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330D575-1325-4166-B2AC-4B65B98A41A6}"/>
              </a:ext>
            </a:extLst>
          </p:cNvPr>
          <p:cNvSpPr txBox="1"/>
          <p:nvPr/>
        </p:nvSpPr>
        <p:spPr>
          <a:xfrm>
            <a:off x="3468698" y="5383947"/>
            <a:ext cx="90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250 €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25BE63C-7A7D-479D-A96C-1BA96C7A245B}"/>
              </a:ext>
            </a:extLst>
          </p:cNvPr>
          <p:cNvSpPr txBox="1"/>
          <p:nvPr/>
        </p:nvSpPr>
        <p:spPr>
          <a:xfrm>
            <a:off x="436154" y="5014615"/>
            <a:ext cx="13939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Palkkio opastajalle näytön jälkeen. 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84B3B43-E6A8-4245-8621-387019E87FA9}"/>
              </a:ext>
            </a:extLst>
          </p:cNvPr>
          <p:cNvSpPr txBox="1"/>
          <p:nvPr/>
        </p:nvSpPr>
        <p:spPr>
          <a:xfrm>
            <a:off x="463840" y="1819893"/>
            <a:ext cx="15888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Arvioitu oppisopimuksen kesto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26EC1BD-1420-467A-8451-E55582EB8F7A}"/>
              </a:ext>
            </a:extLst>
          </p:cNvPr>
          <p:cNvSpPr txBox="1"/>
          <p:nvPr/>
        </p:nvSpPr>
        <p:spPr>
          <a:xfrm>
            <a:off x="10408266" y="5815268"/>
            <a:ext cx="1557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Yhteensä 1750 €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04B0C83-7D3E-EF66-C3FA-0CFF91F26B0E}"/>
              </a:ext>
            </a:extLst>
          </p:cNvPr>
          <p:cNvSpPr txBox="1"/>
          <p:nvPr/>
        </p:nvSpPr>
        <p:spPr>
          <a:xfrm>
            <a:off x="5062818" y="5383947"/>
            <a:ext cx="90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250 €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CC14BA1-30BC-F66F-C6B9-597A94E40F84}"/>
              </a:ext>
            </a:extLst>
          </p:cNvPr>
          <p:cNvSpPr txBox="1"/>
          <p:nvPr/>
        </p:nvSpPr>
        <p:spPr>
          <a:xfrm>
            <a:off x="6485137" y="5383947"/>
            <a:ext cx="90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250 €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71C390B-7C49-1B3C-D963-A342D08F847C}"/>
              </a:ext>
            </a:extLst>
          </p:cNvPr>
          <p:cNvSpPr txBox="1"/>
          <p:nvPr/>
        </p:nvSpPr>
        <p:spPr>
          <a:xfrm>
            <a:off x="8135732" y="5383947"/>
            <a:ext cx="90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250 €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29AE133-967D-E018-F9DA-A2E493DF486D}"/>
              </a:ext>
            </a:extLst>
          </p:cNvPr>
          <p:cNvSpPr txBox="1"/>
          <p:nvPr/>
        </p:nvSpPr>
        <p:spPr>
          <a:xfrm>
            <a:off x="9558051" y="5383947"/>
            <a:ext cx="90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250 €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32DF368-113D-BEDF-5BA7-13F3837E5EEF}"/>
              </a:ext>
            </a:extLst>
          </p:cNvPr>
          <p:cNvSpPr txBox="1"/>
          <p:nvPr/>
        </p:nvSpPr>
        <p:spPr>
          <a:xfrm>
            <a:off x="10980370" y="5370295"/>
            <a:ext cx="909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250 €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3C0F320-51D0-BBC9-FD7D-E947859362FB}"/>
              </a:ext>
            </a:extLst>
          </p:cNvPr>
          <p:cNvSpPr txBox="1"/>
          <p:nvPr/>
        </p:nvSpPr>
        <p:spPr>
          <a:xfrm>
            <a:off x="436154" y="5732413"/>
            <a:ext cx="36875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Voidaan jakaa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useamman opastajan kesken.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4883B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9" name="Kuva 18" descr="Kuva, joka sisältää kohteen kuu, pimeys, Astronominen kohde&#10;&#10;Kuvaus luotu automaattisesti">
            <a:extLst>
              <a:ext uri="{FF2B5EF4-FFF2-40B4-BE49-F238E27FC236}">
                <a16:creationId xmlns:a16="http://schemas.microsoft.com/office/drawing/2014/main" id="{73512AE1-4C80-DC05-718A-79154241D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50" y="5649160"/>
            <a:ext cx="1581261" cy="13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7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BBB1642-61B0-AE6A-3A04-E1DAE4D6F0E6}"/>
              </a:ext>
            </a:extLst>
          </p:cNvPr>
          <p:cNvSpPr/>
          <p:nvPr/>
        </p:nvSpPr>
        <p:spPr>
          <a:xfrm>
            <a:off x="737042" y="1557843"/>
            <a:ext cx="8598887" cy="1372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fi-FI" b="1" dirty="0">
                <a:solidFill>
                  <a:schemeClr val="bg1"/>
                </a:solidFill>
              </a:rPr>
              <a:t>Loka-marraskuussa</a:t>
            </a:r>
            <a:r>
              <a:rPr lang="fi-FI" dirty="0">
                <a:solidFill>
                  <a:schemeClr val="bg1"/>
                </a:solidFill>
              </a:rPr>
              <a:t> oppisopimusmallin esittelytilaisuudet neljällä paikkakunnalla (Helsinki, Kuopio, Tampere ja Turku).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Vierailut yrityksissä joulu-tammikuussa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D591D68-D41D-4BC6-9917-694E3995F21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8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59297DB1-14A7-4B18-8EA3-842470C5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24261"/>
                </a:solidFill>
              </a:rPr>
              <a:t>Oppisopimusmalliin hakeminen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EC404E5-24E7-87FC-07D8-B972F3617227}"/>
              </a:ext>
            </a:extLst>
          </p:cNvPr>
          <p:cNvSpPr/>
          <p:nvPr/>
        </p:nvSpPr>
        <p:spPr>
          <a:xfrm>
            <a:off x="1587080" y="3047402"/>
            <a:ext cx="8598888" cy="137295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fi-FI" b="1" dirty="0">
                <a:solidFill>
                  <a:schemeClr val="bg1"/>
                </a:solidFill>
              </a:rPr>
              <a:t>Hakuaika alkaa tammikuussa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Hakuprosessi: lyhyt hakemuskirje ja sen perusteella pääsy haastatteluun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Hakemuskirjeen kirjoittamiseen saa apua oppilaitoksista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CBD87D9B-219F-7558-84CE-44084BC90C71}"/>
              </a:ext>
            </a:extLst>
          </p:cNvPr>
          <p:cNvSpPr/>
          <p:nvPr/>
        </p:nvSpPr>
        <p:spPr>
          <a:xfrm>
            <a:off x="2275358" y="4536961"/>
            <a:ext cx="8712343" cy="137295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i-FI" b="1" dirty="0">
                <a:solidFill>
                  <a:schemeClr val="bg1"/>
                </a:solidFill>
              </a:rPr>
              <a:t>Hakuaika päättyy helmikuussa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Oppisopimusopiskelijoille ilmoitetaan valinnasta viimeistään huhtikuussa 2024.</a:t>
            </a:r>
          </a:p>
          <a:p>
            <a:pPr>
              <a:lnSpc>
                <a:spcPct val="150000"/>
              </a:lnSpc>
            </a:pPr>
            <a:r>
              <a:rPr lang="fi-FI" b="1" dirty="0">
                <a:solidFill>
                  <a:srgbClr val="FCCCC8"/>
                </a:solidFill>
              </a:rPr>
              <a:t>Opiskelijat aloittavat työpaikoilla syksyllä 2024</a:t>
            </a:r>
          </a:p>
        </p:txBody>
      </p:sp>
      <p:pic>
        <p:nvPicPr>
          <p:cNvPr id="2" name="Kuva 1" descr="Kuva, joka sisältää kohteen kuu, pimeys, Astronominen kohde&#10;&#10;Kuvaus luotu automaattisesti">
            <a:extLst>
              <a:ext uri="{FF2B5EF4-FFF2-40B4-BE49-F238E27FC236}">
                <a16:creationId xmlns:a16="http://schemas.microsoft.com/office/drawing/2014/main" id="{F9D73B15-D647-71D2-1ED3-B058716AA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3" y="5912307"/>
            <a:ext cx="1166527" cy="9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83AEE8-6B42-15D8-3861-A3B471CE203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9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F4BC966-413B-E258-E31B-7C4EADE9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Lisätietoja</a:t>
            </a:r>
            <a:endParaRPr lang="fi-FI" dirty="0">
              <a:solidFill>
                <a:srgbClr val="224261"/>
              </a:solidFill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CFD51F6-F069-076B-247B-9119FE85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2426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Oppisopimuksesta</a:t>
            </a:r>
          </a:p>
          <a:p>
            <a:pPr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Anni Siltanen,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2"/>
              </a:rPr>
              <a:t>anni.siltanen@kemianteollisuus.fi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4883B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Hanna Hyyryläinen,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3"/>
              </a:rPr>
              <a:t>hanna.hyyrylainen@kemianteollisuus.fi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4883B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dirty="0">
              <a:solidFill>
                <a:srgbClr val="224261"/>
              </a:solidFill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dirty="0">
                <a:solidFill>
                  <a:srgbClr val="224261"/>
                </a:solidFill>
                <a:latin typeface="Tahoma"/>
                <a:ea typeface="+mn-ea"/>
                <a:cs typeface="+mn-cs"/>
              </a:rPr>
              <a:t>Palkkauksesta ja työsuhteen ehdoista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224261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Taru Reinikainen,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  <a:hlinkClick r:id="rId4"/>
              </a:rPr>
              <a:t>taru.reinikainen@proliitto.fi</a:t>
            </a:r>
            <a:endParaRPr lang="fi-FI" sz="1800" dirty="0">
              <a:solidFill>
                <a:srgbClr val="4883BE"/>
              </a:solidFill>
              <a:latin typeface="Tahoma"/>
              <a:ea typeface="+mn-ea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fi-FI" sz="1800" dirty="0">
                <a:solidFill>
                  <a:srgbClr val="4883BE"/>
                </a:solidFill>
                <a:latin typeface="Tahoma"/>
                <a:ea typeface="+mn-ea"/>
                <a:cs typeface="+mn-cs"/>
              </a:rPr>
              <a:t>Piia Säkkinen, </a:t>
            </a:r>
            <a:r>
              <a:rPr lang="fi-FI" sz="1800" dirty="0">
                <a:solidFill>
                  <a:srgbClr val="4883BE"/>
                </a:solidFill>
                <a:latin typeface="Tahoma"/>
                <a:ea typeface="+mn-ea"/>
                <a:cs typeface="+mn-cs"/>
                <a:hlinkClick r:id="rId5"/>
              </a:rPr>
              <a:t>piia.sakkinen@proliitto.fi</a:t>
            </a:r>
            <a:endParaRPr lang="fi-FI" sz="1800" dirty="0">
              <a:solidFill>
                <a:srgbClr val="4883BE"/>
              </a:solidFill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800" dirty="0">
              <a:solidFill>
                <a:srgbClr val="4883BE"/>
              </a:solidFill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800" dirty="0">
                <a:solidFill>
                  <a:srgbClr val="404040"/>
                </a:solidFill>
                <a:latin typeface="Tahoma"/>
                <a:ea typeface="+mn-ea"/>
                <a:cs typeface="+mn-cs"/>
              </a:rPr>
              <a:t>Lisätietoa</a:t>
            </a:r>
          </a:p>
          <a:p>
            <a:pPr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www.kemianteollisuus.fi/oppisopimusmalli</a:t>
            </a:r>
            <a:endParaRPr lang="fi-FI" sz="1800" dirty="0">
              <a:solidFill>
                <a:schemeClr val="tx1">
                  <a:lumMod val="50000"/>
                </a:schemeClr>
              </a:solidFill>
              <a:latin typeface="Tahoma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Seuraa meitä myös </a:t>
            </a:r>
          </a:p>
          <a:p>
            <a:pPr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Instagramissa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@kemianteollisuus @proliittokemia</a:t>
            </a:r>
          </a:p>
          <a:p>
            <a:pPr>
              <a:spcBef>
                <a:spcPts val="0"/>
              </a:spcBef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883B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TikTokissa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@kemianteollisuus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4883B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8" name="Kuva 7" descr="Merkki kysymysmerkki tasaisella täytöllä">
            <a:extLst>
              <a:ext uri="{FF2B5EF4-FFF2-40B4-BE49-F238E27FC236}">
                <a16:creationId xmlns:a16="http://schemas.microsoft.com/office/drawing/2014/main" id="{DEE883F7-7414-55F0-427A-8F8A7F392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7546" y="529899"/>
            <a:ext cx="1560454" cy="1560454"/>
          </a:xfrm>
          <a:prstGeom prst="rect">
            <a:avLst/>
          </a:prstGeom>
        </p:spPr>
      </p:pic>
      <p:pic>
        <p:nvPicPr>
          <p:cNvPr id="9" name="Kuva 8" descr="@ tasaisella täytöllä">
            <a:extLst>
              <a:ext uri="{FF2B5EF4-FFF2-40B4-BE49-F238E27FC236}">
                <a16:creationId xmlns:a16="http://schemas.microsoft.com/office/drawing/2014/main" id="{90562FDB-74F2-8ABE-114C-B2278BBCAA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38556" y="1310126"/>
            <a:ext cx="914400" cy="914400"/>
          </a:xfrm>
          <a:prstGeom prst="rect">
            <a:avLst/>
          </a:prstGeom>
        </p:spPr>
      </p:pic>
      <p:pic>
        <p:nvPicPr>
          <p:cNvPr id="10" name="Kuva 9" descr="Kuva, joka sisältää kohteen kuu, pimeys, Astronominen kohde&#10;&#10;Kuvaus luotu automaattisesti">
            <a:extLst>
              <a:ext uri="{FF2B5EF4-FFF2-40B4-BE49-F238E27FC236}">
                <a16:creationId xmlns:a16="http://schemas.microsoft.com/office/drawing/2014/main" id="{1AAF1882-2219-7E79-89F0-FA527FA9A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63" y="5912307"/>
            <a:ext cx="1166527" cy="97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5462"/>
      </p:ext>
    </p:extLst>
  </p:cSld>
  <p:clrMapOvr>
    <a:masterClrMapping/>
  </p:clrMapOvr>
</p:sld>
</file>

<file path=ppt/theme/theme1.xml><?xml version="1.0" encoding="utf-8"?>
<a:theme xmlns:a="http://schemas.openxmlformats.org/drawingml/2006/main" name="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4E9E4284-CD0E-4599-B521-CF1478241B03}" vid="{A2F78BDB-22B7-422C-81AD-63E31A582113}"/>
    </a:ext>
  </a:extLst>
</a:theme>
</file>

<file path=ppt/theme/theme2.xml><?xml version="1.0" encoding="utf-8"?>
<a:theme xmlns:a="http://schemas.openxmlformats.org/drawingml/2006/main" name="1_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4E9E4284-CD0E-4599-B521-CF1478241B03}" vid="{A2F78BDB-22B7-422C-81AD-63E31A582113}"/>
    </a:ext>
  </a:extLst>
</a:theme>
</file>

<file path=ppt/theme/theme3.xml><?xml version="1.0" encoding="utf-8"?>
<a:theme xmlns:a="http://schemas.openxmlformats.org/drawingml/2006/main" name="2_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4E9E4284-CD0E-4599-B521-CF1478241B03}" vid="{A2F78BDB-22B7-422C-81AD-63E31A582113}"/>
    </a:ext>
  </a:extLst>
</a:theme>
</file>

<file path=ppt/theme/theme4.xml><?xml version="1.0" encoding="utf-8"?>
<a:theme xmlns:a="http://schemas.openxmlformats.org/drawingml/2006/main" name="3_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7878C6A1-583D-4608-80CC-15BF2DACA9C0}" vid="{7D486A06-826E-440B-8D8F-0978EA172761}"/>
    </a:ext>
  </a:extLst>
</a:theme>
</file>

<file path=ppt/theme/theme5.xml><?xml version="1.0" encoding="utf-8"?>
<a:theme xmlns:a="http://schemas.openxmlformats.org/drawingml/2006/main" name="4_KETE_NEW">
  <a:themeElements>
    <a:clrScheme name="Mukautettu 2">
      <a:dk1>
        <a:srgbClr val="4883BE"/>
      </a:dk1>
      <a:lt1>
        <a:srgbClr val="FFFFFF"/>
      </a:lt1>
      <a:dk2>
        <a:srgbClr val="F3571E"/>
      </a:dk2>
      <a:lt2>
        <a:srgbClr val="808080"/>
      </a:lt2>
      <a:accent1>
        <a:srgbClr val="4883BE"/>
      </a:accent1>
      <a:accent2>
        <a:srgbClr val="CC542C"/>
      </a:accent2>
      <a:accent3>
        <a:srgbClr val="7E7E7E"/>
      </a:accent3>
      <a:accent4>
        <a:srgbClr val="669274"/>
      </a:accent4>
      <a:accent5>
        <a:srgbClr val="97E0DB"/>
      </a:accent5>
      <a:accent6>
        <a:srgbClr val="FF9F26"/>
      </a:accent6>
      <a:hlink>
        <a:srgbClr val="004071"/>
      </a:hlink>
      <a:folHlink>
        <a:srgbClr val="99CC00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7878C6A1-583D-4608-80CC-15BF2DACA9C0}" vid="{7D486A06-826E-440B-8D8F-0978EA172761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5C7C6601B152C4F98BB5687C98F5DF0" ma:contentTypeVersion="14" ma:contentTypeDescription="Luo uusi asiakirja." ma:contentTypeScope="" ma:versionID="2b0b32a4a0cfcfc7025cb7b926868e5d">
  <xsd:schema xmlns:xsd="http://www.w3.org/2001/XMLSchema" xmlns:xs="http://www.w3.org/2001/XMLSchema" xmlns:p="http://schemas.microsoft.com/office/2006/metadata/properties" xmlns:ns3="289362cb-ae83-4781-9168-bcbdaaf5af52" xmlns:ns4="baafd9cf-0926-4ae8-9c92-e5f14f6894f6" targetNamespace="http://schemas.microsoft.com/office/2006/metadata/properties" ma:root="true" ma:fieldsID="1faae49a5fe41133d0c8203442d68f5f" ns3:_="" ns4:_="">
    <xsd:import namespace="289362cb-ae83-4781-9168-bcbdaaf5af52"/>
    <xsd:import namespace="baafd9cf-0926-4ae8-9c92-e5f14f6894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62cb-ae83-4781-9168-bcbdaaf5a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fd9cf-0926-4ae8-9c92-e5f14f689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E92978-2E40-4638-BD37-BE1D8B999E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0456FE-2BBD-4286-B362-56032475D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62cb-ae83-4781-9168-bcbdaaf5af52"/>
    <ds:schemaRef ds:uri="baafd9cf-0926-4ae8-9c92-e5f14f689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651D6B-B51A-4B7A-B926-6FA876DF994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{7CA80188-0CA1-496A-8992-C462419E42E2}tf56160789_win32</Template>
  <TotalTime>9360</TotalTime>
  <Words>501</Words>
  <Application>Microsoft Office PowerPoint</Application>
  <PresentationFormat>Laajakuva</PresentationFormat>
  <Paragraphs>121</Paragraphs>
  <Slides>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Tahoma</vt:lpstr>
      <vt:lpstr>KETE_NEW</vt:lpstr>
      <vt:lpstr>1_KETE_NEW</vt:lpstr>
      <vt:lpstr>2_KETE_NEW</vt:lpstr>
      <vt:lpstr>3_KETE_NEW</vt:lpstr>
      <vt:lpstr>4_KETE_NEW</vt:lpstr>
      <vt:lpstr>Tulevaisuuden osaajapula  on yhteinen huoli  Kemianteollisuuden oppisopimusmalli laboranteille</vt:lpstr>
      <vt:lpstr>Mitä oppisopimusmalli tarkoittaa?</vt:lpstr>
      <vt:lpstr>Tavoite: Kasvatetaan koulutus- ja oppisopimusten määrää nuorten työntekijöiden keskuudessa</vt:lpstr>
      <vt:lpstr>Edellytykset hakeutua alle 20-vuotiaiden kemianteollisuuden laboranttiopiskelijoiden oppisopimusmalliin</vt:lpstr>
      <vt:lpstr>PowerPoint-esitys</vt:lpstr>
      <vt:lpstr>Oppisopimusopiskelijan palkka perustuu opintojen edistymiseen</vt:lpstr>
      <vt:lpstr>Oppisopimusoppilaan kouluttamisesta maksettava palkkio – koskee ainoastaan nuorten oppisopimusmallia (alle 20-vuotias)</vt:lpstr>
      <vt:lpstr>Oppisopimusmalliin hakeminen</vt:lpstr>
      <vt:lpstr>Lisätietoja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Työehtosopimus</dc:title>
  <dc:creator>Mari Tuomaala</dc:creator>
  <cp:lastModifiedBy>Hyyryläinen Hanna</cp:lastModifiedBy>
  <cp:revision>123</cp:revision>
  <dcterms:created xsi:type="dcterms:W3CDTF">2022-01-17T08:27:26Z</dcterms:created>
  <dcterms:modified xsi:type="dcterms:W3CDTF">2023-12-15T12:42:56Z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0x010100E5C7C6601B152C4F98BB5687C98F5DF0</vt:lpwstr>
  </property>
</Properties>
</file>