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66" r:id="rId6"/>
    <p:sldId id="258" r:id="rId7"/>
    <p:sldId id="265" r:id="rId8"/>
    <p:sldId id="259" r:id="rId9"/>
    <p:sldId id="263" r:id="rId10"/>
    <p:sldId id="264" r:id="rId11"/>
    <p:sldId id="260" r:id="rId12"/>
    <p:sldId id="262" r:id="rId13"/>
    <p:sldId id="267" r:id="rId14"/>
    <p:sldId id="261" r:id="rId15"/>
    <p:sldId id="268"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3BE"/>
    <a:srgbClr val="CC542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6ED0A-0028-426F-A45C-071659199B12}" v="403" dt="2023-11-02T16:05:24.088"/>
    <p1510:client id="{2B707AF4-CA98-43F3-840F-E3A5B1DFFE10}" v="3" dt="2023-11-01T11:07:20.972"/>
    <p1510:client id="{452DFADE-74DE-4283-8DD9-32EDDF7D7FFF}" v="56" dt="2023-10-26T09:30:51.397"/>
    <p1510:client id="{4664CC8D-8A7E-4330-AA75-DC5548BBDAA1}" v="31" dt="2023-10-26T09:31:06.836"/>
    <p1510:client id="{62452DDC-1608-45FF-BB51-C86C37EA1998}" v="60" dt="2023-10-26T07:17:50.448"/>
    <p1510:client id="{E218BEDF-47A3-4CEF-1274-DBDD05580074}" v="32" dt="2023-10-26T08:37:01.632"/>
    <p1510:client id="{ED146707-36E1-4F96-8CCF-13D7EE8D3E2D}" v="76" vWet="78" dt="2023-10-26T09:19:01.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kenseppä Sini" userId="S::sini.koskenseppa@kemianteollisuus.fi::4259f90a-57d1-4d70-92a8-d5fd49604954" providerId="AD" clId="Web-{E218BEDF-47A3-4CEF-1274-DBDD05580074}"/>
    <pc:docChg chg="modSld">
      <pc:chgData name="Koskenseppä Sini" userId="S::sini.koskenseppa@kemianteollisuus.fi::4259f90a-57d1-4d70-92a8-d5fd49604954" providerId="AD" clId="Web-{E218BEDF-47A3-4CEF-1274-DBDD05580074}" dt="2023-10-26T08:37:01.632" v="28"/>
      <pc:docMkLst>
        <pc:docMk/>
      </pc:docMkLst>
      <pc:sldChg chg="addSp delSp modSp">
        <pc:chgData name="Koskenseppä Sini" userId="S::sini.koskenseppa@kemianteollisuus.fi::4259f90a-57d1-4d70-92a8-d5fd49604954" providerId="AD" clId="Web-{E218BEDF-47A3-4CEF-1274-DBDD05580074}" dt="2023-10-26T08:37:01.632" v="28"/>
        <pc:sldMkLst>
          <pc:docMk/>
          <pc:sldMk cId="479523754" sldId="256"/>
        </pc:sldMkLst>
        <pc:picChg chg="add del mod">
          <ac:chgData name="Koskenseppä Sini" userId="S::sini.koskenseppa@kemianteollisuus.fi::4259f90a-57d1-4d70-92a8-d5fd49604954" providerId="AD" clId="Web-{E218BEDF-47A3-4CEF-1274-DBDD05580074}" dt="2023-10-26T08:36:13.366" v="26"/>
          <ac:picMkLst>
            <pc:docMk/>
            <pc:sldMk cId="479523754" sldId="256"/>
            <ac:picMk id="2" creationId="{FB7E79FF-CB28-B922-79C6-898253A6AB65}"/>
          </ac:picMkLst>
        </pc:picChg>
        <pc:picChg chg="add del mod">
          <ac:chgData name="Koskenseppä Sini" userId="S::sini.koskenseppa@kemianteollisuus.fi::4259f90a-57d1-4d70-92a8-d5fd49604954" providerId="AD" clId="Web-{E218BEDF-47A3-4CEF-1274-DBDD05580074}" dt="2023-10-26T08:37:01.632" v="28"/>
          <ac:picMkLst>
            <pc:docMk/>
            <pc:sldMk cId="479523754" sldId="256"/>
            <ac:picMk id="5" creationId="{6F2A6EBD-7BFD-5DEC-0DB5-D5B5F30D2488}"/>
          </ac:picMkLst>
        </pc:picChg>
        <pc:picChg chg="del">
          <ac:chgData name="Koskenseppä Sini" userId="S::sini.koskenseppa@kemianteollisuus.fi::4259f90a-57d1-4d70-92a8-d5fd49604954" providerId="AD" clId="Web-{E218BEDF-47A3-4CEF-1274-DBDD05580074}" dt="2023-10-26T08:32:15.205" v="21"/>
          <ac:picMkLst>
            <pc:docMk/>
            <pc:sldMk cId="479523754" sldId="256"/>
            <ac:picMk id="9" creationId="{16C39F0F-134F-D7E9-DA89-090068156BA9}"/>
          </ac:picMkLst>
        </pc:picChg>
        <pc:picChg chg="del">
          <ac:chgData name="Koskenseppä Sini" userId="S::sini.koskenseppa@kemianteollisuus.fi::4259f90a-57d1-4d70-92a8-d5fd49604954" providerId="AD" clId="Web-{E218BEDF-47A3-4CEF-1274-DBDD05580074}" dt="2023-10-26T08:35:52.959" v="22"/>
          <ac:picMkLst>
            <pc:docMk/>
            <pc:sldMk cId="479523754" sldId="256"/>
            <ac:picMk id="11" creationId="{BAC66E5E-D72F-DC53-E7A5-E68324A68654}"/>
          </ac:picMkLst>
        </pc:picChg>
        <pc:picChg chg="del">
          <ac:chgData name="Koskenseppä Sini" userId="S::sini.koskenseppa@kemianteollisuus.fi::4259f90a-57d1-4d70-92a8-d5fd49604954" providerId="AD" clId="Web-{E218BEDF-47A3-4CEF-1274-DBDD05580074}" dt="2023-10-26T08:35:54.068" v="23"/>
          <ac:picMkLst>
            <pc:docMk/>
            <pc:sldMk cId="479523754" sldId="256"/>
            <ac:picMk id="15" creationId="{CA3707C0-8E39-F4BD-8842-29D271CC1E1F}"/>
          </ac:picMkLst>
        </pc:picChg>
      </pc:sldChg>
      <pc:sldChg chg="addSp delSp modSp">
        <pc:chgData name="Koskenseppä Sini" userId="S::sini.koskenseppa@kemianteollisuus.fi::4259f90a-57d1-4d70-92a8-d5fd49604954" providerId="AD" clId="Web-{E218BEDF-47A3-4CEF-1274-DBDD05580074}" dt="2023-10-26T08:31:59.220" v="20" actId="1076"/>
        <pc:sldMkLst>
          <pc:docMk/>
          <pc:sldMk cId="2820329450" sldId="266"/>
        </pc:sldMkLst>
        <pc:picChg chg="add mod">
          <ac:chgData name="Koskenseppä Sini" userId="S::sini.koskenseppa@kemianteollisuus.fi::4259f90a-57d1-4d70-92a8-d5fd49604954" providerId="AD" clId="Web-{E218BEDF-47A3-4CEF-1274-DBDD05580074}" dt="2023-10-26T08:31:59.220" v="20" actId="1076"/>
          <ac:picMkLst>
            <pc:docMk/>
            <pc:sldMk cId="2820329450" sldId="266"/>
            <ac:picMk id="2" creationId="{7F812486-3B30-5168-8EBB-493BD77F69CE}"/>
          </ac:picMkLst>
        </pc:picChg>
        <pc:picChg chg="del">
          <ac:chgData name="Koskenseppä Sini" userId="S::sini.koskenseppa@kemianteollisuus.fi::4259f90a-57d1-4d70-92a8-d5fd49604954" providerId="AD" clId="Web-{E218BEDF-47A3-4CEF-1274-DBDD05580074}" dt="2023-10-26T08:30:16.062" v="0"/>
          <ac:picMkLst>
            <pc:docMk/>
            <pc:sldMk cId="2820329450" sldId="266"/>
            <ac:picMk id="12" creationId="{A18708B6-ED5F-D9E5-10B0-AF35474D6E77}"/>
          </ac:picMkLst>
        </pc:picChg>
      </pc:sldChg>
    </pc:docChg>
  </pc:docChgLst>
  <pc:docChgLst>
    <pc:chgData clId="Web-{62452DDC-1608-45FF-BB51-C86C37EA1998}"/>
    <pc:docChg chg="addSld">
      <pc:chgData name="" userId="" providerId="" clId="Web-{62452DDC-1608-45FF-BB51-C86C37EA1998}" dt="2023-10-26T07:03:08.054" v="0"/>
      <pc:docMkLst>
        <pc:docMk/>
      </pc:docMkLst>
      <pc:sldChg chg="add replId">
        <pc:chgData name="" userId="" providerId="" clId="Web-{62452DDC-1608-45FF-BB51-C86C37EA1998}" dt="2023-10-26T07:03:08.054" v="0"/>
        <pc:sldMkLst>
          <pc:docMk/>
          <pc:sldMk cId="2441566442" sldId="265"/>
        </pc:sldMkLst>
      </pc:sldChg>
    </pc:docChg>
  </pc:docChgLst>
  <pc:docChgLst>
    <pc:chgData name="Ekström Jaana" userId="9388f7d7-5fb6-403c-8aee-707165bfd6f3" providerId="ADAL" clId="{72D7A272-CB9A-42CC-8759-B80B93AE8D9B}"/>
    <pc:docChg chg="modSld">
      <pc:chgData name="Ekström Jaana" userId="9388f7d7-5fb6-403c-8aee-707165bfd6f3" providerId="ADAL" clId="{72D7A272-CB9A-42CC-8759-B80B93AE8D9B}" dt="2023-10-23T17:19:55.933" v="0" actId="113"/>
      <pc:docMkLst>
        <pc:docMk/>
      </pc:docMkLst>
      <pc:sldChg chg="modSp mod">
        <pc:chgData name="Ekström Jaana" userId="9388f7d7-5fb6-403c-8aee-707165bfd6f3" providerId="ADAL" clId="{72D7A272-CB9A-42CC-8759-B80B93AE8D9B}" dt="2023-10-23T17:19:55.933" v="0" actId="113"/>
        <pc:sldMkLst>
          <pc:docMk/>
          <pc:sldMk cId="3863139648" sldId="258"/>
        </pc:sldMkLst>
        <pc:spChg chg="mod">
          <ac:chgData name="Ekström Jaana" userId="9388f7d7-5fb6-403c-8aee-707165bfd6f3" providerId="ADAL" clId="{72D7A272-CB9A-42CC-8759-B80B93AE8D9B}" dt="2023-10-23T17:19:55.933" v="0" actId="113"/>
          <ac:spMkLst>
            <pc:docMk/>
            <pc:sldMk cId="3863139648" sldId="258"/>
            <ac:spMk id="8" creationId="{7D4EF512-2C6F-BC83-6B4D-2E5CF4B7C94F}"/>
          </ac:spMkLst>
        </pc:spChg>
      </pc:sldChg>
    </pc:docChg>
  </pc:docChgLst>
  <pc:docChgLst>
    <pc:chgData name="Koskenseppä Sini" userId="S::sini.koskenseppa@kemianteollisuus.fi::4259f90a-57d1-4d70-92a8-d5fd49604954" providerId="AD" clId="Web-{4664CC8D-8A7E-4330-AA75-DC5548BBDAA1}"/>
    <pc:docChg chg="mod modSld">
      <pc:chgData name="Koskenseppä Sini" userId="S::sini.koskenseppa@kemianteollisuus.fi::4259f90a-57d1-4d70-92a8-d5fd49604954" providerId="AD" clId="Web-{4664CC8D-8A7E-4330-AA75-DC5548BBDAA1}" dt="2023-10-26T09:31:06.836" v="26" actId="1076"/>
      <pc:docMkLst>
        <pc:docMk/>
      </pc:docMkLst>
      <pc:sldChg chg="addSp modSp">
        <pc:chgData name="Koskenseppä Sini" userId="S::sini.koskenseppa@kemianteollisuus.fi::4259f90a-57d1-4d70-92a8-d5fd49604954" providerId="AD" clId="Web-{4664CC8D-8A7E-4330-AA75-DC5548BBDAA1}" dt="2023-10-26T09:22:50.977" v="15" actId="1076"/>
        <pc:sldMkLst>
          <pc:docMk/>
          <pc:sldMk cId="479523754" sldId="256"/>
        </pc:sldMkLst>
        <pc:picChg chg="add mod modCrop">
          <ac:chgData name="Koskenseppä Sini" userId="S::sini.koskenseppa@kemianteollisuus.fi::4259f90a-57d1-4d70-92a8-d5fd49604954" providerId="AD" clId="Web-{4664CC8D-8A7E-4330-AA75-DC5548BBDAA1}" dt="2023-10-26T09:22:07.131" v="6"/>
          <ac:picMkLst>
            <pc:docMk/>
            <pc:sldMk cId="479523754" sldId="256"/>
            <ac:picMk id="2" creationId="{83F5FE95-1165-EB51-F34D-3F968AF15F70}"/>
          </ac:picMkLst>
        </pc:picChg>
        <pc:picChg chg="add mod">
          <ac:chgData name="Koskenseppä Sini" userId="S::sini.koskenseppa@kemianteollisuus.fi::4259f90a-57d1-4d70-92a8-d5fd49604954" providerId="AD" clId="Web-{4664CC8D-8A7E-4330-AA75-DC5548BBDAA1}" dt="2023-10-26T09:22:37.148" v="12" actId="1076"/>
          <ac:picMkLst>
            <pc:docMk/>
            <pc:sldMk cId="479523754" sldId="256"/>
            <ac:picMk id="5" creationId="{065FA48B-C9AB-D64A-B69C-75C50E6EF797}"/>
          </ac:picMkLst>
        </pc:picChg>
        <pc:picChg chg="add mod">
          <ac:chgData name="Koskenseppä Sini" userId="S::sini.koskenseppa@kemianteollisuus.fi::4259f90a-57d1-4d70-92a8-d5fd49604954" providerId="AD" clId="Web-{4664CC8D-8A7E-4330-AA75-DC5548BBDAA1}" dt="2023-10-26T09:22:50.977" v="15" actId="1076"/>
          <ac:picMkLst>
            <pc:docMk/>
            <pc:sldMk cId="479523754" sldId="256"/>
            <ac:picMk id="8" creationId="{D3F4B8F9-A6FC-5C3E-E8A6-6A0A30D398B7}"/>
          </ac:picMkLst>
        </pc:picChg>
      </pc:sldChg>
      <pc:sldChg chg="addSp delSp modSp">
        <pc:chgData name="Koskenseppä Sini" userId="S::sini.koskenseppa@kemianteollisuus.fi::4259f90a-57d1-4d70-92a8-d5fd49604954" providerId="AD" clId="Web-{4664CC8D-8A7E-4330-AA75-DC5548BBDAA1}" dt="2023-10-26T09:31:06.836" v="26" actId="1076"/>
        <pc:sldMkLst>
          <pc:docMk/>
          <pc:sldMk cId="2820329450" sldId="266"/>
        </pc:sldMkLst>
        <pc:picChg chg="del mod">
          <ac:chgData name="Koskenseppä Sini" userId="S::sini.koskenseppa@kemianteollisuus.fi::4259f90a-57d1-4d70-92a8-d5fd49604954" providerId="AD" clId="Web-{4664CC8D-8A7E-4330-AA75-DC5548BBDAA1}" dt="2023-10-26T09:22:56.977" v="16"/>
          <ac:picMkLst>
            <pc:docMk/>
            <pc:sldMk cId="2820329450" sldId="266"/>
            <ac:picMk id="2" creationId="{7F812486-3B30-5168-8EBB-493BD77F69CE}"/>
          </ac:picMkLst>
        </pc:picChg>
        <pc:picChg chg="add mod modCrop">
          <ac:chgData name="Koskenseppä Sini" userId="S::sini.koskenseppa@kemianteollisuus.fi::4259f90a-57d1-4d70-92a8-d5fd49604954" providerId="AD" clId="Web-{4664CC8D-8A7E-4330-AA75-DC5548BBDAA1}" dt="2023-10-26T09:31:06.836" v="26" actId="1076"/>
          <ac:picMkLst>
            <pc:docMk/>
            <pc:sldMk cId="2820329450" sldId="266"/>
            <ac:picMk id="3" creationId="{0C016E0B-3CD6-13F5-E845-73562F139534}"/>
          </ac:picMkLst>
        </pc:picChg>
      </pc:sldChg>
    </pc:docChg>
  </pc:docChgLst>
  <pc:docChgLst>
    <pc:chgData name="Siltanen Anni" userId="S::anni.siltanen@kemianteollisuus.fi::0733b50d-0edf-42da-b196-c5f6396b8d50" providerId="AD" clId="Web-{1406ED0A-0028-426F-A45C-071659199B12}"/>
    <pc:docChg chg="addSld modSld">
      <pc:chgData name="Siltanen Anni" userId="S::anni.siltanen@kemianteollisuus.fi::0733b50d-0edf-42da-b196-c5f6396b8d50" providerId="AD" clId="Web-{1406ED0A-0028-426F-A45C-071659199B12}" dt="2023-11-02T16:05:23.760" v="399" actId="20577"/>
      <pc:docMkLst>
        <pc:docMk/>
      </pc:docMkLst>
      <pc:sldChg chg="modSp new">
        <pc:chgData name="Siltanen Anni" userId="S::anni.siltanen@kemianteollisuus.fi::0733b50d-0edf-42da-b196-c5f6396b8d50" providerId="AD" clId="Web-{1406ED0A-0028-426F-A45C-071659199B12}" dt="2023-11-02T16:05:23.760" v="399" actId="20577"/>
        <pc:sldMkLst>
          <pc:docMk/>
          <pc:sldMk cId="3153882438" sldId="268"/>
        </pc:sldMkLst>
        <pc:spChg chg="mod">
          <ac:chgData name="Siltanen Anni" userId="S::anni.siltanen@kemianteollisuus.fi::0733b50d-0edf-42da-b196-c5f6396b8d50" providerId="AD" clId="Web-{1406ED0A-0028-426F-A45C-071659199B12}" dt="2023-11-02T15:41:58.933" v="25" actId="20577"/>
          <ac:spMkLst>
            <pc:docMk/>
            <pc:sldMk cId="3153882438" sldId="268"/>
            <ac:spMk id="5" creationId="{D1C497E4-C58D-7B3A-E48E-F16D9D509106}"/>
          </ac:spMkLst>
        </pc:spChg>
        <pc:spChg chg="mod">
          <ac:chgData name="Siltanen Anni" userId="S::anni.siltanen@kemianteollisuus.fi::0733b50d-0edf-42da-b196-c5f6396b8d50" providerId="AD" clId="Web-{1406ED0A-0028-426F-A45C-071659199B12}" dt="2023-11-02T16:05:23.760" v="399" actId="20577"/>
          <ac:spMkLst>
            <pc:docMk/>
            <pc:sldMk cId="3153882438" sldId="268"/>
            <ac:spMk id="6" creationId="{027BCBCD-8193-B972-4919-6AB76CA1983A}"/>
          </ac:spMkLst>
        </pc:spChg>
      </pc:sldChg>
    </pc:docChg>
  </pc:docChgLst>
  <pc:docChgLst>
    <pc:chgData name="Koskenseppä Sini" userId="S::sini.koskenseppa@kemianteollisuus.fi::4259f90a-57d1-4d70-92a8-d5fd49604954" providerId="AD" clId="Web-{62452DDC-1608-45FF-BB51-C86C37EA1998}"/>
    <pc:docChg chg="addSld delSld modSld">
      <pc:chgData name="Koskenseppä Sini" userId="S::sini.koskenseppa@kemianteollisuus.fi::4259f90a-57d1-4d70-92a8-d5fd49604954" providerId="AD" clId="Web-{62452DDC-1608-45FF-BB51-C86C37EA1998}" dt="2023-10-26T07:17:50.448" v="58" actId="1076"/>
      <pc:docMkLst>
        <pc:docMk/>
      </pc:docMkLst>
      <pc:sldChg chg="del">
        <pc:chgData name="Koskenseppä Sini" userId="S::sini.koskenseppa@kemianteollisuus.fi::4259f90a-57d1-4d70-92a8-d5fd49604954" providerId="AD" clId="Web-{62452DDC-1608-45FF-BB51-C86C37EA1998}" dt="2023-10-26T07:16:00.571" v="50"/>
        <pc:sldMkLst>
          <pc:docMk/>
          <pc:sldMk cId="326255311" sldId="257"/>
        </pc:sldMkLst>
      </pc:sldChg>
      <pc:sldChg chg="modSp mod setBg">
        <pc:chgData name="Koskenseppä Sini" userId="S::sini.koskenseppa@kemianteollisuus.fi::4259f90a-57d1-4d70-92a8-d5fd49604954" providerId="AD" clId="Web-{62452DDC-1608-45FF-BB51-C86C37EA1998}" dt="2023-10-26T07:05:39.026" v="19" actId="20577"/>
        <pc:sldMkLst>
          <pc:docMk/>
          <pc:sldMk cId="3863139648" sldId="258"/>
        </pc:sldMkLst>
        <pc:spChg chg="mod">
          <ac:chgData name="Koskenseppä Sini" userId="S::sini.koskenseppa@kemianteollisuus.fi::4259f90a-57d1-4d70-92a8-d5fd49604954" providerId="AD" clId="Web-{62452DDC-1608-45FF-BB51-C86C37EA1998}" dt="2023-10-26T07:03:46.070" v="8" actId="1076"/>
          <ac:spMkLst>
            <pc:docMk/>
            <pc:sldMk cId="3863139648" sldId="258"/>
            <ac:spMk id="8" creationId="{7D4EF512-2C6F-BC83-6B4D-2E5CF4B7C94F}"/>
          </ac:spMkLst>
        </pc:spChg>
        <pc:spChg chg="mod">
          <ac:chgData name="Koskenseppä Sini" userId="S::sini.koskenseppa@kemianteollisuus.fi::4259f90a-57d1-4d70-92a8-d5fd49604954" providerId="AD" clId="Web-{62452DDC-1608-45FF-BB51-C86C37EA1998}" dt="2023-10-26T07:05:39.026" v="19" actId="20577"/>
          <ac:spMkLst>
            <pc:docMk/>
            <pc:sldMk cId="3863139648" sldId="258"/>
            <ac:spMk id="14" creationId="{7C8D2CAB-20FC-148F-69F3-2F4D8B335C69}"/>
          </ac:spMkLst>
        </pc:spChg>
      </pc:sldChg>
      <pc:sldChg chg="modSp mod setBg">
        <pc:chgData name="Koskenseppä Sini" userId="S::sini.koskenseppa@kemianteollisuus.fi::4259f90a-57d1-4d70-92a8-d5fd49604954" providerId="AD" clId="Web-{62452DDC-1608-45FF-BB51-C86C37EA1998}" dt="2023-10-26T07:12:19.425" v="36"/>
        <pc:sldMkLst>
          <pc:docMk/>
          <pc:sldMk cId="3929953579" sldId="259"/>
        </pc:sldMkLst>
        <pc:spChg chg="mod">
          <ac:chgData name="Koskenseppä Sini" userId="S::sini.koskenseppa@kemianteollisuus.fi::4259f90a-57d1-4d70-92a8-d5fd49604954" providerId="AD" clId="Web-{62452DDC-1608-45FF-BB51-C86C37EA1998}" dt="2023-10-26T07:06:58.731" v="24" actId="20577"/>
          <ac:spMkLst>
            <pc:docMk/>
            <pc:sldMk cId="3929953579" sldId="259"/>
            <ac:spMk id="9" creationId="{F338375E-1968-C041-40C1-872C24633109}"/>
          </ac:spMkLst>
        </pc:spChg>
      </pc:sldChg>
      <pc:sldChg chg="modSp mod setBg">
        <pc:chgData name="Koskenseppä Sini" userId="S::sini.koskenseppa@kemianteollisuus.fi::4259f90a-57d1-4d70-92a8-d5fd49604954" providerId="AD" clId="Web-{62452DDC-1608-45FF-BB51-C86C37EA1998}" dt="2023-10-26T07:07:51.044" v="30" actId="20577"/>
        <pc:sldMkLst>
          <pc:docMk/>
          <pc:sldMk cId="168721364" sldId="262"/>
        </pc:sldMkLst>
        <pc:spChg chg="mod">
          <ac:chgData name="Koskenseppä Sini" userId="S::sini.koskenseppa@kemianteollisuus.fi::4259f90a-57d1-4d70-92a8-d5fd49604954" providerId="AD" clId="Web-{62452DDC-1608-45FF-BB51-C86C37EA1998}" dt="2023-10-26T07:07:51.044" v="30" actId="20577"/>
          <ac:spMkLst>
            <pc:docMk/>
            <pc:sldMk cId="168721364" sldId="262"/>
            <ac:spMk id="9" creationId="{4AB93B2B-DFF5-E8F7-79E1-33EC9E34CC4C}"/>
          </ac:spMkLst>
        </pc:spChg>
      </pc:sldChg>
      <pc:sldChg chg="modSp mod setBg">
        <pc:chgData name="Koskenseppä Sini" userId="S::sini.koskenseppa@kemianteollisuus.fi::4259f90a-57d1-4d70-92a8-d5fd49604954" providerId="AD" clId="Web-{62452DDC-1608-45FF-BB51-C86C37EA1998}" dt="2023-10-26T07:13:32.302" v="38"/>
        <pc:sldMkLst>
          <pc:docMk/>
          <pc:sldMk cId="1884186462" sldId="263"/>
        </pc:sldMkLst>
        <pc:spChg chg="mod">
          <ac:chgData name="Koskenseppä Sini" userId="S::sini.koskenseppa@kemianteollisuus.fi::4259f90a-57d1-4d70-92a8-d5fd49604954" providerId="AD" clId="Web-{62452DDC-1608-45FF-BB51-C86C37EA1998}" dt="2023-10-26T07:07:12.309" v="26" actId="20577"/>
          <ac:spMkLst>
            <pc:docMk/>
            <pc:sldMk cId="1884186462" sldId="263"/>
            <ac:spMk id="9" creationId="{F338375E-1968-C041-40C1-872C24633109}"/>
          </ac:spMkLst>
        </pc:spChg>
      </pc:sldChg>
      <pc:sldChg chg="modSp mod setBg">
        <pc:chgData name="Koskenseppä Sini" userId="S::sini.koskenseppa@kemianteollisuus.fi::4259f90a-57d1-4d70-92a8-d5fd49604954" providerId="AD" clId="Web-{62452DDC-1608-45FF-BB51-C86C37EA1998}" dt="2023-10-26T07:13:39.333" v="39"/>
        <pc:sldMkLst>
          <pc:docMk/>
          <pc:sldMk cId="1728482826" sldId="264"/>
        </pc:sldMkLst>
        <pc:spChg chg="mod">
          <ac:chgData name="Koskenseppä Sini" userId="S::sini.koskenseppa@kemianteollisuus.fi::4259f90a-57d1-4d70-92a8-d5fd49604954" providerId="AD" clId="Web-{62452DDC-1608-45FF-BB51-C86C37EA1998}" dt="2023-10-26T07:07:28.747" v="28" actId="20577"/>
          <ac:spMkLst>
            <pc:docMk/>
            <pc:sldMk cId="1728482826" sldId="264"/>
            <ac:spMk id="9" creationId="{F338375E-1968-C041-40C1-872C24633109}"/>
          </ac:spMkLst>
        </pc:spChg>
      </pc:sldChg>
      <pc:sldChg chg="delSp modSp mod setBg">
        <pc:chgData name="Koskenseppä Sini" userId="S::sini.koskenseppa@kemianteollisuus.fi::4259f90a-57d1-4d70-92a8-d5fd49604954" providerId="AD" clId="Web-{62452DDC-1608-45FF-BB51-C86C37EA1998}" dt="2023-10-26T07:06:02.230" v="20"/>
        <pc:sldMkLst>
          <pc:docMk/>
          <pc:sldMk cId="2441566442" sldId="265"/>
        </pc:sldMkLst>
        <pc:spChg chg="del mod">
          <ac:chgData name="Koskenseppä Sini" userId="S::sini.koskenseppa@kemianteollisuus.fi::4259f90a-57d1-4d70-92a8-d5fd49604954" providerId="AD" clId="Web-{62452DDC-1608-45FF-BB51-C86C37EA1998}" dt="2023-10-26T07:03:16.960" v="1"/>
          <ac:spMkLst>
            <pc:docMk/>
            <pc:sldMk cId="2441566442" sldId="265"/>
            <ac:spMk id="7" creationId="{8539FB20-6BC1-F9A3-3AAE-CCB69CFC92DA}"/>
          </ac:spMkLst>
        </pc:spChg>
        <pc:spChg chg="mod">
          <ac:chgData name="Koskenseppä Sini" userId="S::sini.koskenseppa@kemianteollisuus.fi::4259f90a-57d1-4d70-92a8-d5fd49604954" providerId="AD" clId="Web-{62452DDC-1608-45FF-BB51-C86C37EA1998}" dt="2023-10-26T07:04:29.853" v="16" actId="1076"/>
          <ac:spMkLst>
            <pc:docMk/>
            <pc:sldMk cId="2441566442" sldId="265"/>
            <ac:spMk id="8" creationId="{7D4EF512-2C6F-BC83-6B4D-2E5CF4B7C94F}"/>
          </ac:spMkLst>
        </pc:spChg>
        <pc:spChg chg="del">
          <ac:chgData name="Koskenseppä Sini" userId="S::sini.koskenseppa@kemianteollisuus.fi::4259f90a-57d1-4d70-92a8-d5fd49604954" providerId="AD" clId="Web-{62452DDC-1608-45FF-BB51-C86C37EA1998}" dt="2023-10-26T07:04:13.805" v="12"/>
          <ac:spMkLst>
            <pc:docMk/>
            <pc:sldMk cId="2441566442" sldId="265"/>
            <ac:spMk id="14" creationId="{7C8D2CAB-20FC-148F-69F3-2F4D8B335C69}"/>
          </ac:spMkLst>
        </pc:spChg>
      </pc:sldChg>
      <pc:sldChg chg="addSp delSp modSp new mod setBg">
        <pc:chgData name="Koskenseppä Sini" userId="S::sini.koskenseppa@kemianteollisuus.fi::4259f90a-57d1-4d70-92a8-d5fd49604954" providerId="AD" clId="Web-{62452DDC-1608-45FF-BB51-C86C37EA1998}" dt="2023-10-26T07:17:50.448" v="58" actId="1076"/>
        <pc:sldMkLst>
          <pc:docMk/>
          <pc:sldMk cId="2820329450" sldId="266"/>
        </pc:sldMkLst>
        <pc:spChg chg="del mod">
          <ac:chgData name="Koskenseppä Sini" userId="S::sini.koskenseppa@kemianteollisuus.fi::4259f90a-57d1-4d70-92a8-d5fd49604954" providerId="AD" clId="Web-{62452DDC-1608-45FF-BB51-C86C37EA1998}" dt="2023-10-26T07:15:33.133" v="44"/>
          <ac:spMkLst>
            <pc:docMk/>
            <pc:sldMk cId="2820329450" sldId="266"/>
            <ac:spMk id="2" creationId="{0DA548B1-420A-E3CA-58C1-FD43169C068D}"/>
          </ac:spMkLst>
        </pc:spChg>
        <pc:spChg chg="del">
          <ac:chgData name="Koskenseppä Sini" userId="S::sini.koskenseppa@kemianteollisuus.fi::4259f90a-57d1-4d70-92a8-d5fd49604954" providerId="AD" clId="Web-{62452DDC-1608-45FF-BB51-C86C37EA1998}" dt="2023-10-26T07:15:45.883" v="47"/>
          <ac:spMkLst>
            <pc:docMk/>
            <pc:sldMk cId="2820329450" sldId="266"/>
            <ac:spMk id="3" creationId="{13882961-AB52-1EFC-E88C-C1B62DF4AB74}"/>
          </ac:spMkLst>
        </pc:spChg>
        <pc:spChg chg="del">
          <ac:chgData name="Koskenseppä Sini" userId="S::sini.koskenseppa@kemianteollisuus.fi::4259f90a-57d1-4d70-92a8-d5fd49604954" providerId="AD" clId="Web-{62452DDC-1608-45FF-BB51-C86C37EA1998}" dt="2023-10-26T07:17:16.823" v="55"/>
          <ac:spMkLst>
            <pc:docMk/>
            <pc:sldMk cId="2820329450" sldId="266"/>
            <ac:spMk id="5" creationId="{F00AFFAC-7AF6-B635-3B60-7C9618F218FF}"/>
          </ac:spMkLst>
        </pc:spChg>
        <pc:spChg chg="add del mod">
          <ac:chgData name="Koskenseppä Sini" userId="S::sini.koskenseppa@kemianteollisuus.fi::4259f90a-57d1-4d70-92a8-d5fd49604954" providerId="AD" clId="Web-{62452DDC-1608-45FF-BB51-C86C37EA1998}" dt="2023-10-26T07:15:50.024" v="48"/>
          <ac:spMkLst>
            <pc:docMk/>
            <pc:sldMk cId="2820329450" sldId="266"/>
            <ac:spMk id="8" creationId="{2F506281-9101-BDD4-D7CF-15DC97AE298B}"/>
          </ac:spMkLst>
        </pc:spChg>
        <pc:spChg chg="add del">
          <ac:chgData name="Koskenseppä Sini" userId="S::sini.koskenseppa@kemianteollisuus.fi::4259f90a-57d1-4d70-92a8-d5fd49604954" providerId="AD" clId="Web-{62452DDC-1608-45FF-BB51-C86C37EA1998}" dt="2023-10-26T07:15:41.992" v="46"/>
          <ac:spMkLst>
            <pc:docMk/>
            <pc:sldMk cId="2820329450" sldId="266"/>
            <ac:spMk id="9" creationId="{B86C3AE1-7B24-877E-B4A7-7C46B434B42C}"/>
          </ac:spMkLst>
        </pc:spChg>
        <pc:spChg chg="add mod">
          <ac:chgData name="Koskenseppä Sini" userId="S::sini.koskenseppa@kemianteollisuus.fi::4259f90a-57d1-4d70-92a8-d5fd49604954" providerId="AD" clId="Web-{62452DDC-1608-45FF-BB51-C86C37EA1998}" dt="2023-10-26T07:15:55.680" v="49"/>
          <ac:spMkLst>
            <pc:docMk/>
            <pc:sldMk cId="2820329450" sldId="266"/>
            <ac:spMk id="11" creationId="{39E60879-3712-9800-C96F-3ED21F9767DA}"/>
          </ac:spMkLst>
        </pc:spChg>
        <pc:picChg chg="add mod modCrop">
          <ac:chgData name="Koskenseppä Sini" userId="S::sini.koskenseppa@kemianteollisuus.fi::4259f90a-57d1-4d70-92a8-d5fd49604954" providerId="AD" clId="Web-{62452DDC-1608-45FF-BB51-C86C37EA1998}" dt="2023-10-26T07:17:50.448" v="58" actId="1076"/>
          <ac:picMkLst>
            <pc:docMk/>
            <pc:sldMk cId="2820329450" sldId="266"/>
            <ac:picMk id="12" creationId="{A18708B6-ED5F-D9E5-10B0-AF35474D6E77}"/>
          </ac:picMkLst>
        </pc:picChg>
      </pc:sldChg>
    </pc:docChg>
  </pc:docChgLst>
  <pc:docChgLst>
    <pc:chgData name="Vainio Juha" userId="e5609cab-33aa-4e62-9869-3a1608a66c6e" providerId="ADAL" clId="{ED146707-36E1-4F96-8CCF-13D7EE8D3E2D}"/>
    <pc:docChg chg="undo custSel modSld">
      <pc:chgData name="Vainio Juha" userId="e5609cab-33aa-4e62-9869-3a1608a66c6e" providerId="ADAL" clId="{ED146707-36E1-4F96-8CCF-13D7EE8D3E2D}" dt="2023-10-26T08:41:53.760" v="79" actId="20577"/>
      <pc:docMkLst>
        <pc:docMk/>
      </pc:docMkLst>
      <pc:sldChg chg="modSp mod">
        <pc:chgData name="Vainio Juha" userId="e5609cab-33aa-4e62-9869-3a1608a66c6e" providerId="ADAL" clId="{ED146707-36E1-4F96-8CCF-13D7EE8D3E2D}" dt="2023-10-26T08:41:53.760" v="79" actId="20577"/>
        <pc:sldMkLst>
          <pc:docMk/>
          <pc:sldMk cId="479523754" sldId="256"/>
        </pc:sldMkLst>
        <pc:spChg chg="mod">
          <ac:chgData name="Vainio Juha" userId="e5609cab-33aa-4e62-9869-3a1608a66c6e" providerId="ADAL" clId="{ED146707-36E1-4F96-8CCF-13D7EE8D3E2D}" dt="2023-10-26T08:41:53.760" v="79" actId="20577"/>
          <ac:spMkLst>
            <pc:docMk/>
            <pc:sldMk cId="479523754" sldId="256"/>
            <ac:spMk id="7" creationId="{4D02E138-E131-80EA-AD06-B5AF250356E6}"/>
          </ac:spMkLst>
        </pc:spChg>
        <pc:picChg chg="mod">
          <ac:chgData name="Vainio Juha" userId="e5609cab-33aa-4e62-9869-3a1608a66c6e" providerId="ADAL" clId="{ED146707-36E1-4F96-8CCF-13D7EE8D3E2D}" dt="2023-10-26T07:18:28.380" v="41" actId="1038"/>
          <ac:picMkLst>
            <pc:docMk/>
            <pc:sldMk cId="479523754" sldId="256"/>
            <ac:picMk id="9" creationId="{16C39F0F-134F-D7E9-DA89-090068156BA9}"/>
          </ac:picMkLst>
        </pc:picChg>
        <pc:picChg chg="mod">
          <ac:chgData name="Vainio Juha" userId="e5609cab-33aa-4e62-9869-3a1608a66c6e" providerId="ADAL" clId="{ED146707-36E1-4F96-8CCF-13D7EE8D3E2D}" dt="2023-10-26T07:18:45.286" v="51" actId="1038"/>
          <ac:picMkLst>
            <pc:docMk/>
            <pc:sldMk cId="479523754" sldId="256"/>
            <ac:picMk id="11" creationId="{BAC66E5E-D72F-DC53-E7A5-E68324A68654}"/>
          </ac:picMkLst>
        </pc:picChg>
      </pc:sldChg>
      <pc:sldChg chg="modSp mod">
        <pc:chgData name="Vainio Juha" userId="e5609cab-33aa-4e62-9869-3a1608a66c6e" providerId="ADAL" clId="{ED146707-36E1-4F96-8CCF-13D7EE8D3E2D}" dt="2023-10-26T06:57:19.003" v="16" actId="20577"/>
        <pc:sldMkLst>
          <pc:docMk/>
          <pc:sldMk cId="326255311" sldId="257"/>
        </pc:sldMkLst>
        <pc:spChg chg="mod">
          <ac:chgData name="Vainio Juha" userId="e5609cab-33aa-4e62-9869-3a1608a66c6e" providerId="ADAL" clId="{ED146707-36E1-4F96-8CCF-13D7EE8D3E2D}" dt="2023-10-26T06:57:19.003" v="16" actId="20577"/>
          <ac:spMkLst>
            <pc:docMk/>
            <pc:sldMk cId="326255311" sldId="257"/>
            <ac:spMk id="7" creationId="{F6F223D6-324E-D123-9883-3BCD8D792F52}"/>
          </ac:spMkLst>
        </pc:spChg>
      </pc:sldChg>
      <pc:sldChg chg="modSp mod">
        <pc:chgData name="Vainio Juha" userId="e5609cab-33aa-4e62-9869-3a1608a66c6e" providerId="ADAL" clId="{ED146707-36E1-4F96-8CCF-13D7EE8D3E2D}" dt="2023-10-26T07:06:07.151" v="28" actId="113"/>
        <pc:sldMkLst>
          <pc:docMk/>
          <pc:sldMk cId="766898812" sldId="260"/>
        </pc:sldMkLst>
        <pc:spChg chg="mod">
          <ac:chgData name="Vainio Juha" userId="e5609cab-33aa-4e62-9869-3a1608a66c6e" providerId="ADAL" clId="{ED146707-36E1-4F96-8CCF-13D7EE8D3E2D}" dt="2023-10-26T07:06:07.151" v="28" actId="113"/>
          <ac:spMkLst>
            <pc:docMk/>
            <pc:sldMk cId="766898812" sldId="260"/>
            <ac:spMk id="8" creationId="{0F17BA3E-63EF-2761-39BB-71897323FAB0}"/>
          </ac:spMkLst>
        </pc:spChg>
      </pc:sldChg>
      <pc:sldChg chg="modSp mod">
        <pc:chgData name="Vainio Juha" userId="e5609cab-33aa-4e62-9869-3a1608a66c6e" providerId="ADAL" clId="{ED146707-36E1-4F96-8CCF-13D7EE8D3E2D}" dt="2023-10-26T07:08:59.463" v="37" actId="113"/>
        <pc:sldMkLst>
          <pc:docMk/>
          <pc:sldMk cId="1940246942" sldId="261"/>
        </pc:sldMkLst>
        <pc:spChg chg="mod">
          <ac:chgData name="Vainio Juha" userId="e5609cab-33aa-4e62-9869-3a1608a66c6e" providerId="ADAL" clId="{ED146707-36E1-4F96-8CCF-13D7EE8D3E2D}" dt="2023-10-26T07:08:59.463" v="37" actId="113"/>
          <ac:spMkLst>
            <pc:docMk/>
            <pc:sldMk cId="1940246942" sldId="261"/>
            <ac:spMk id="8" creationId="{0F17BA3E-63EF-2761-39BB-71897323FAB0}"/>
          </ac:spMkLst>
        </pc:spChg>
      </pc:sldChg>
      <pc:sldChg chg="modSp mod">
        <pc:chgData name="Vainio Juha" userId="e5609cab-33aa-4e62-9869-3a1608a66c6e" providerId="ADAL" clId="{ED146707-36E1-4F96-8CCF-13D7EE8D3E2D}" dt="2023-10-26T07:07:33.135" v="34" actId="113"/>
        <pc:sldMkLst>
          <pc:docMk/>
          <pc:sldMk cId="168721364" sldId="262"/>
        </pc:sldMkLst>
        <pc:spChg chg="mod">
          <ac:chgData name="Vainio Juha" userId="e5609cab-33aa-4e62-9869-3a1608a66c6e" providerId="ADAL" clId="{ED146707-36E1-4F96-8CCF-13D7EE8D3E2D}" dt="2023-10-26T07:07:33.135" v="34" actId="113"/>
          <ac:spMkLst>
            <pc:docMk/>
            <pc:sldMk cId="168721364" sldId="262"/>
            <ac:spMk id="8" creationId="{0F17BA3E-63EF-2761-39BB-71897323FAB0}"/>
          </ac:spMkLst>
        </pc:spChg>
      </pc:sldChg>
      <pc:sldChg chg="modSp mod">
        <pc:chgData name="Vainio Juha" userId="e5609cab-33aa-4e62-9869-3a1608a66c6e" providerId="ADAL" clId="{ED146707-36E1-4F96-8CCF-13D7EE8D3E2D}" dt="2023-10-26T07:03:11.528" v="24" actId="113"/>
        <pc:sldMkLst>
          <pc:docMk/>
          <pc:sldMk cId="1884186462" sldId="263"/>
        </pc:sldMkLst>
        <pc:spChg chg="mod">
          <ac:chgData name="Vainio Juha" userId="e5609cab-33aa-4e62-9869-3a1608a66c6e" providerId="ADAL" clId="{ED146707-36E1-4F96-8CCF-13D7EE8D3E2D}" dt="2023-10-26T07:03:11.528" v="24" actId="113"/>
          <ac:spMkLst>
            <pc:docMk/>
            <pc:sldMk cId="1884186462" sldId="263"/>
            <ac:spMk id="8" creationId="{0F17BA3E-63EF-2761-39BB-71897323FAB0}"/>
          </ac:spMkLst>
        </pc:spChg>
      </pc:sldChg>
      <pc:sldChg chg="modSp mod">
        <pc:chgData name="Vainio Juha" userId="e5609cab-33aa-4e62-9869-3a1608a66c6e" providerId="ADAL" clId="{ED146707-36E1-4F96-8CCF-13D7EE8D3E2D}" dt="2023-10-26T07:03:45.363" v="26" actId="113"/>
        <pc:sldMkLst>
          <pc:docMk/>
          <pc:sldMk cId="1728482826" sldId="264"/>
        </pc:sldMkLst>
        <pc:spChg chg="mod">
          <ac:chgData name="Vainio Juha" userId="e5609cab-33aa-4e62-9869-3a1608a66c6e" providerId="ADAL" clId="{ED146707-36E1-4F96-8CCF-13D7EE8D3E2D}" dt="2023-10-26T07:03:45.363" v="26" actId="113"/>
          <ac:spMkLst>
            <pc:docMk/>
            <pc:sldMk cId="1728482826" sldId="264"/>
            <ac:spMk id="8" creationId="{0F17BA3E-63EF-2761-39BB-71897323FAB0}"/>
          </ac:spMkLst>
        </pc:spChg>
      </pc:sldChg>
    </pc:docChg>
  </pc:docChgLst>
  <pc:docChgLst>
    <pc:chgData name="Koskenseppä Sini" userId="S::sini.koskenseppa@kemianteollisuus.fi::4259f90a-57d1-4d70-92a8-d5fd49604954" providerId="AD" clId="Web-{2B707AF4-CA98-43F3-840F-E3A5B1DFFE10}"/>
    <pc:docChg chg="modSld">
      <pc:chgData name="Koskenseppä Sini" userId="S::sini.koskenseppa@kemianteollisuus.fi::4259f90a-57d1-4d70-92a8-d5fd49604954" providerId="AD" clId="Web-{2B707AF4-CA98-43F3-840F-E3A5B1DFFE10}" dt="2023-11-01T11:07:20.159" v="1" actId="20577"/>
      <pc:docMkLst>
        <pc:docMk/>
      </pc:docMkLst>
      <pc:sldChg chg="modSp">
        <pc:chgData name="Koskenseppä Sini" userId="S::sini.koskenseppa@kemianteollisuus.fi::4259f90a-57d1-4d70-92a8-d5fd49604954" providerId="AD" clId="Web-{2B707AF4-CA98-43F3-840F-E3A5B1DFFE10}" dt="2023-11-01T11:07:20.159" v="1" actId="20577"/>
        <pc:sldMkLst>
          <pc:docMk/>
          <pc:sldMk cId="1940246942" sldId="261"/>
        </pc:sldMkLst>
        <pc:spChg chg="mod">
          <ac:chgData name="Koskenseppä Sini" userId="S::sini.koskenseppa@kemianteollisuus.fi::4259f90a-57d1-4d70-92a8-d5fd49604954" providerId="AD" clId="Web-{2B707AF4-CA98-43F3-840F-E3A5B1DFFE10}" dt="2023-11-01T11:07:20.159" v="1" actId="20577"/>
          <ac:spMkLst>
            <pc:docMk/>
            <pc:sldMk cId="1940246942" sldId="261"/>
            <ac:spMk id="8" creationId="{0F17BA3E-63EF-2761-39BB-71897323FAB0}"/>
          </ac:spMkLst>
        </pc:spChg>
      </pc:sldChg>
    </pc:docChg>
  </pc:docChgLst>
  <pc:docChgLst>
    <pc:chgData name="Koskenseppä Sini" userId="4259f90a-57d1-4d70-92a8-d5fd49604954" providerId="ADAL" clId="{452DFADE-74DE-4283-8DD9-32EDDF7D7FFF}"/>
    <pc:docChg chg="custSel addSld modSld">
      <pc:chgData name="Koskenseppä Sini" userId="4259f90a-57d1-4d70-92a8-d5fd49604954" providerId="ADAL" clId="{452DFADE-74DE-4283-8DD9-32EDDF7D7FFF}" dt="2023-10-26T09:30:51.397" v="55" actId="1076"/>
      <pc:docMkLst>
        <pc:docMk/>
      </pc:docMkLst>
      <pc:sldChg chg="delSp modSp mod">
        <pc:chgData name="Koskenseppä Sini" userId="4259f90a-57d1-4d70-92a8-d5fd49604954" providerId="ADAL" clId="{452DFADE-74DE-4283-8DD9-32EDDF7D7FFF}" dt="2023-10-26T09:25:55.367" v="13" actId="1076"/>
        <pc:sldMkLst>
          <pc:docMk/>
          <pc:sldMk cId="479523754" sldId="256"/>
        </pc:sldMkLst>
        <pc:spChg chg="mod">
          <ac:chgData name="Koskenseppä Sini" userId="4259f90a-57d1-4d70-92a8-d5fd49604954" providerId="ADAL" clId="{452DFADE-74DE-4283-8DD9-32EDDF7D7FFF}" dt="2023-10-26T09:25:38.869" v="11"/>
          <ac:spMkLst>
            <pc:docMk/>
            <pc:sldMk cId="479523754" sldId="256"/>
            <ac:spMk id="3" creationId="{A61DC06E-244B-27D3-5EFE-C384B14C4DB4}"/>
          </ac:spMkLst>
        </pc:spChg>
        <pc:spChg chg="del mod">
          <ac:chgData name="Koskenseppä Sini" userId="4259f90a-57d1-4d70-92a8-d5fd49604954" providerId="ADAL" clId="{452DFADE-74DE-4283-8DD9-32EDDF7D7FFF}" dt="2023-10-26T09:25:38.869" v="1"/>
          <ac:spMkLst>
            <pc:docMk/>
            <pc:sldMk cId="479523754" sldId="256"/>
            <ac:spMk id="4" creationId="{85BD453F-5380-F249-8CC5-DF1902DE322C}"/>
          </ac:spMkLst>
        </pc:spChg>
        <pc:spChg chg="mod">
          <ac:chgData name="Koskenseppä Sini" userId="4259f90a-57d1-4d70-92a8-d5fd49604954" providerId="ADAL" clId="{452DFADE-74DE-4283-8DD9-32EDDF7D7FFF}" dt="2023-10-26T09:25:38.869" v="11"/>
          <ac:spMkLst>
            <pc:docMk/>
            <pc:sldMk cId="479523754" sldId="256"/>
            <ac:spMk id="6" creationId="{C6130FB0-D257-0E06-444E-79E2ABA80785}"/>
          </ac:spMkLst>
        </pc:spChg>
        <pc:spChg chg="mod">
          <ac:chgData name="Koskenseppä Sini" userId="4259f90a-57d1-4d70-92a8-d5fd49604954" providerId="ADAL" clId="{452DFADE-74DE-4283-8DD9-32EDDF7D7FFF}" dt="2023-10-26T09:25:55.367" v="13" actId="1076"/>
          <ac:spMkLst>
            <pc:docMk/>
            <pc:sldMk cId="479523754" sldId="256"/>
            <ac:spMk id="7" creationId="{4D02E138-E131-80EA-AD06-B5AF250356E6}"/>
          </ac:spMkLst>
        </pc:spChg>
      </pc:sldChg>
      <pc:sldChg chg="delSp">
        <pc:chgData name="Koskenseppä Sini" userId="4259f90a-57d1-4d70-92a8-d5fd49604954" providerId="ADAL" clId="{452DFADE-74DE-4283-8DD9-32EDDF7D7FFF}" dt="2023-10-26T09:25:38.869" v="3"/>
        <pc:sldMkLst>
          <pc:docMk/>
          <pc:sldMk cId="3863139648" sldId="258"/>
        </pc:sldMkLst>
        <pc:spChg chg="del">
          <ac:chgData name="Koskenseppä Sini" userId="4259f90a-57d1-4d70-92a8-d5fd49604954" providerId="ADAL" clId="{452DFADE-74DE-4283-8DD9-32EDDF7D7FFF}" dt="2023-10-26T09:25:38.869" v="3"/>
          <ac:spMkLst>
            <pc:docMk/>
            <pc:sldMk cId="3863139648" sldId="258"/>
            <ac:spMk id="11" creationId="{F9EC9154-469B-1EAF-2DC3-3B7B155A9C20}"/>
          </ac:spMkLst>
        </pc:spChg>
      </pc:sldChg>
      <pc:sldChg chg="delSp">
        <pc:chgData name="Koskenseppä Sini" userId="4259f90a-57d1-4d70-92a8-d5fd49604954" providerId="ADAL" clId="{452DFADE-74DE-4283-8DD9-32EDDF7D7FFF}" dt="2023-10-26T09:25:38.869" v="5"/>
        <pc:sldMkLst>
          <pc:docMk/>
          <pc:sldMk cId="3929953579" sldId="259"/>
        </pc:sldMkLst>
        <pc:spChg chg="del">
          <ac:chgData name="Koskenseppä Sini" userId="4259f90a-57d1-4d70-92a8-d5fd49604954" providerId="ADAL" clId="{452DFADE-74DE-4283-8DD9-32EDDF7D7FFF}" dt="2023-10-26T09:25:38.869" v="5"/>
          <ac:spMkLst>
            <pc:docMk/>
            <pc:sldMk cId="3929953579" sldId="259"/>
            <ac:spMk id="4" creationId="{BC4E7499-C0ED-6BB3-285F-6328580D9729}"/>
          </ac:spMkLst>
        </pc:spChg>
      </pc:sldChg>
      <pc:sldChg chg="delSp modSp mod">
        <pc:chgData name="Koskenseppä Sini" userId="4259f90a-57d1-4d70-92a8-d5fd49604954" providerId="ADAL" clId="{452DFADE-74DE-4283-8DD9-32EDDF7D7FFF}" dt="2023-10-26T09:27:59.385" v="25" actId="1076"/>
        <pc:sldMkLst>
          <pc:docMk/>
          <pc:sldMk cId="766898812" sldId="260"/>
        </pc:sldMkLst>
        <pc:spChg chg="del">
          <ac:chgData name="Koskenseppä Sini" userId="4259f90a-57d1-4d70-92a8-d5fd49604954" providerId="ADAL" clId="{452DFADE-74DE-4283-8DD9-32EDDF7D7FFF}" dt="2023-10-26T09:25:38.869" v="8"/>
          <ac:spMkLst>
            <pc:docMk/>
            <pc:sldMk cId="766898812" sldId="260"/>
            <ac:spMk id="4" creationId="{BC4E7499-C0ED-6BB3-285F-6328580D9729}"/>
          </ac:spMkLst>
        </pc:spChg>
        <pc:spChg chg="mod">
          <ac:chgData name="Koskenseppä Sini" userId="4259f90a-57d1-4d70-92a8-d5fd49604954" providerId="ADAL" clId="{452DFADE-74DE-4283-8DD9-32EDDF7D7FFF}" dt="2023-10-26T09:27:59.385" v="25" actId="1076"/>
          <ac:spMkLst>
            <pc:docMk/>
            <pc:sldMk cId="766898812" sldId="260"/>
            <ac:spMk id="8" creationId="{0F17BA3E-63EF-2761-39BB-71897323FAB0}"/>
          </ac:spMkLst>
        </pc:spChg>
      </pc:sldChg>
      <pc:sldChg chg="delSp modSp mod">
        <pc:chgData name="Koskenseppä Sini" userId="4259f90a-57d1-4d70-92a8-d5fd49604954" providerId="ADAL" clId="{452DFADE-74DE-4283-8DD9-32EDDF7D7FFF}" dt="2023-10-26T09:27:38.490" v="24" actId="1076"/>
        <pc:sldMkLst>
          <pc:docMk/>
          <pc:sldMk cId="1940246942" sldId="261"/>
        </pc:sldMkLst>
        <pc:spChg chg="del">
          <ac:chgData name="Koskenseppä Sini" userId="4259f90a-57d1-4d70-92a8-d5fd49604954" providerId="ADAL" clId="{452DFADE-74DE-4283-8DD9-32EDDF7D7FFF}" dt="2023-10-26T09:25:38.869" v="10"/>
          <ac:spMkLst>
            <pc:docMk/>
            <pc:sldMk cId="1940246942" sldId="261"/>
            <ac:spMk id="4" creationId="{BC4E7499-C0ED-6BB3-285F-6328580D9729}"/>
          </ac:spMkLst>
        </pc:spChg>
        <pc:picChg chg="mod">
          <ac:chgData name="Koskenseppä Sini" userId="4259f90a-57d1-4d70-92a8-d5fd49604954" providerId="ADAL" clId="{452DFADE-74DE-4283-8DD9-32EDDF7D7FFF}" dt="2023-10-26T09:27:38.490" v="24" actId="1076"/>
          <ac:picMkLst>
            <pc:docMk/>
            <pc:sldMk cId="1940246942" sldId="261"/>
            <ac:picMk id="11" creationId="{EF16C493-6A33-698E-A8A0-500C4C8A5831}"/>
          </ac:picMkLst>
        </pc:picChg>
      </pc:sldChg>
      <pc:sldChg chg="delSp modSp mod">
        <pc:chgData name="Koskenseppä Sini" userId="4259f90a-57d1-4d70-92a8-d5fd49604954" providerId="ADAL" clId="{452DFADE-74DE-4283-8DD9-32EDDF7D7FFF}" dt="2023-10-26T09:26:40.473" v="16" actId="20577"/>
        <pc:sldMkLst>
          <pc:docMk/>
          <pc:sldMk cId="168721364" sldId="262"/>
        </pc:sldMkLst>
        <pc:spChg chg="del">
          <ac:chgData name="Koskenseppä Sini" userId="4259f90a-57d1-4d70-92a8-d5fd49604954" providerId="ADAL" clId="{452DFADE-74DE-4283-8DD9-32EDDF7D7FFF}" dt="2023-10-26T09:25:38.869" v="9"/>
          <ac:spMkLst>
            <pc:docMk/>
            <pc:sldMk cId="168721364" sldId="262"/>
            <ac:spMk id="4" creationId="{BC4E7499-C0ED-6BB3-285F-6328580D9729}"/>
          </ac:spMkLst>
        </pc:spChg>
        <pc:spChg chg="mod">
          <ac:chgData name="Koskenseppä Sini" userId="4259f90a-57d1-4d70-92a8-d5fd49604954" providerId="ADAL" clId="{452DFADE-74DE-4283-8DD9-32EDDF7D7FFF}" dt="2023-10-26T09:26:40.473" v="16" actId="20577"/>
          <ac:spMkLst>
            <pc:docMk/>
            <pc:sldMk cId="168721364" sldId="262"/>
            <ac:spMk id="8" creationId="{0F17BA3E-63EF-2761-39BB-71897323FAB0}"/>
          </ac:spMkLst>
        </pc:spChg>
      </pc:sldChg>
      <pc:sldChg chg="delSp">
        <pc:chgData name="Koskenseppä Sini" userId="4259f90a-57d1-4d70-92a8-d5fd49604954" providerId="ADAL" clId="{452DFADE-74DE-4283-8DD9-32EDDF7D7FFF}" dt="2023-10-26T09:25:38.869" v="6"/>
        <pc:sldMkLst>
          <pc:docMk/>
          <pc:sldMk cId="1884186462" sldId="263"/>
        </pc:sldMkLst>
        <pc:spChg chg="del">
          <ac:chgData name="Koskenseppä Sini" userId="4259f90a-57d1-4d70-92a8-d5fd49604954" providerId="ADAL" clId="{452DFADE-74DE-4283-8DD9-32EDDF7D7FFF}" dt="2023-10-26T09:25:38.869" v="6"/>
          <ac:spMkLst>
            <pc:docMk/>
            <pc:sldMk cId="1884186462" sldId="263"/>
            <ac:spMk id="4" creationId="{BC4E7499-C0ED-6BB3-285F-6328580D9729}"/>
          </ac:spMkLst>
        </pc:spChg>
      </pc:sldChg>
      <pc:sldChg chg="delSp">
        <pc:chgData name="Koskenseppä Sini" userId="4259f90a-57d1-4d70-92a8-d5fd49604954" providerId="ADAL" clId="{452DFADE-74DE-4283-8DD9-32EDDF7D7FFF}" dt="2023-10-26T09:25:38.869" v="7"/>
        <pc:sldMkLst>
          <pc:docMk/>
          <pc:sldMk cId="1728482826" sldId="264"/>
        </pc:sldMkLst>
        <pc:spChg chg="del">
          <ac:chgData name="Koskenseppä Sini" userId="4259f90a-57d1-4d70-92a8-d5fd49604954" providerId="ADAL" clId="{452DFADE-74DE-4283-8DD9-32EDDF7D7FFF}" dt="2023-10-26T09:25:38.869" v="7"/>
          <ac:spMkLst>
            <pc:docMk/>
            <pc:sldMk cId="1728482826" sldId="264"/>
            <ac:spMk id="4" creationId="{BC4E7499-C0ED-6BB3-285F-6328580D9729}"/>
          </ac:spMkLst>
        </pc:spChg>
      </pc:sldChg>
      <pc:sldChg chg="delSp">
        <pc:chgData name="Koskenseppä Sini" userId="4259f90a-57d1-4d70-92a8-d5fd49604954" providerId="ADAL" clId="{452DFADE-74DE-4283-8DD9-32EDDF7D7FFF}" dt="2023-10-26T09:25:38.869" v="4"/>
        <pc:sldMkLst>
          <pc:docMk/>
          <pc:sldMk cId="2441566442" sldId="265"/>
        </pc:sldMkLst>
        <pc:spChg chg="del">
          <ac:chgData name="Koskenseppä Sini" userId="4259f90a-57d1-4d70-92a8-d5fd49604954" providerId="ADAL" clId="{452DFADE-74DE-4283-8DD9-32EDDF7D7FFF}" dt="2023-10-26T09:25:38.869" v="4"/>
          <ac:spMkLst>
            <pc:docMk/>
            <pc:sldMk cId="2441566442" sldId="265"/>
            <ac:spMk id="11" creationId="{F9EC9154-469B-1EAF-2DC3-3B7B155A9C20}"/>
          </ac:spMkLst>
        </pc:spChg>
      </pc:sldChg>
      <pc:sldChg chg="delSp">
        <pc:chgData name="Koskenseppä Sini" userId="4259f90a-57d1-4d70-92a8-d5fd49604954" providerId="ADAL" clId="{452DFADE-74DE-4283-8DD9-32EDDF7D7FFF}" dt="2023-10-26T09:25:38.869" v="2"/>
        <pc:sldMkLst>
          <pc:docMk/>
          <pc:sldMk cId="2820329450" sldId="266"/>
        </pc:sldMkLst>
        <pc:spChg chg="del">
          <ac:chgData name="Koskenseppä Sini" userId="4259f90a-57d1-4d70-92a8-d5fd49604954" providerId="ADAL" clId="{452DFADE-74DE-4283-8DD9-32EDDF7D7FFF}" dt="2023-10-26T09:25:38.869" v="2"/>
          <ac:spMkLst>
            <pc:docMk/>
            <pc:sldMk cId="2820329450" sldId="266"/>
            <ac:spMk id="4" creationId="{7581D4FB-21C3-6F20-44DC-2D5FF71D96F1}"/>
          </ac:spMkLst>
        </pc:spChg>
      </pc:sldChg>
      <pc:sldChg chg="addSp delSp modSp add mod setBg">
        <pc:chgData name="Koskenseppä Sini" userId="4259f90a-57d1-4d70-92a8-d5fd49604954" providerId="ADAL" clId="{452DFADE-74DE-4283-8DD9-32EDDF7D7FFF}" dt="2023-10-26T09:30:51.397" v="55" actId="1076"/>
        <pc:sldMkLst>
          <pc:docMk/>
          <pc:sldMk cId="1672890430" sldId="267"/>
        </pc:sldMkLst>
        <pc:spChg chg="mod">
          <ac:chgData name="Koskenseppä Sini" userId="4259f90a-57d1-4d70-92a8-d5fd49604954" providerId="ADAL" clId="{452DFADE-74DE-4283-8DD9-32EDDF7D7FFF}" dt="2023-10-26T09:30:51.397" v="55" actId="1076"/>
          <ac:spMkLst>
            <pc:docMk/>
            <pc:sldMk cId="1672890430" sldId="267"/>
            <ac:spMk id="8" creationId="{0F17BA3E-63EF-2761-39BB-71897323FAB0}"/>
          </ac:spMkLst>
        </pc:spChg>
        <pc:spChg chg="del">
          <ac:chgData name="Koskenseppä Sini" userId="4259f90a-57d1-4d70-92a8-d5fd49604954" providerId="ADAL" clId="{452DFADE-74DE-4283-8DD9-32EDDF7D7FFF}" dt="2023-10-26T09:27:10.098" v="19" actId="21"/>
          <ac:spMkLst>
            <pc:docMk/>
            <pc:sldMk cId="1672890430" sldId="267"/>
            <ac:spMk id="9" creationId="{4AB93B2B-DFF5-E8F7-79E1-33EC9E34CC4C}"/>
          </ac:spMkLst>
        </pc:spChg>
        <pc:picChg chg="add del mod">
          <ac:chgData name="Koskenseppä Sini" userId="4259f90a-57d1-4d70-92a8-d5fd49604954" providerId="ADAL" clId="{452DFADE-74DE-4283-8DD9-32EDDF7D7FFF}" dt="2023-10-26T09:28:53.259" v="31" actId="21"/>
          <ac:picMkLst>
            <pc:docMk/>
            <pc:sldMk cId="1672890430" sldId="267"/>
            <ac:picMk id="4" creationId="{4BD438AF-0A1B-69E8-4B89-E6236A11BF89}"/>
          </ac:picMkLst>
        </pc:picChg>
        <pc:picChg chg="add del mod">
          <ac:chgData name="Koskenseppä Sini" userId="4259f90a-57d1-4d70-92a8-d5fd49604954" providerId="ADAL" clId="{452DFADE-74DE-4283-8DD9-32EDDF7D7FFF}" dt="2023-10-26T09:29:19.432" v="36" actId="21"/>
          <ac:picMkLst>
            <pc:docMk/>
            <pc:sldMk cId="1672890430" sldId="267"/>
            <ac:picMk id="7" creationId="{93CF9C05-D669-BEC1-4CC5-6A2E582A7F85}"/>
          </ac:picMkLst>
        </pc:picChg>
        <pc:picChg chg="add del mod">
          <ac:chgData name="Koskenseppä Sini" userId="4259f90a-57d1-4d70-92a8-d5fd49604954" providerId="ADAL" clId="{452DFADE-74DE-4283-8DD9-32EDDF7D7FFF}" dt="2023-10-26T09:30:08.915" v="42" actId="21"/>
          <ac:picMkLst>
            <pc:docMk/>
            <pc:sldMk cId="1672890430" sldId="267"/>
            <ac:picMk id="11" creationId="{76B71FCC-8484-038F-5649-7531A45786BF}"/>
          </ac:picMkLst>
        </pc:picChg>
        <pc:picChg chg="add del mod">
          <ac:chgData name="Koskenseppä Sini" userId="4259f90a-57d1-4d70-92a8-d5fd49604954" providerId="ADAL" clId="{452DFADE-74DE-4283-8DD9-32EDDF7D7FFF}" dt="2023-10-26T09:30:30.106" v="47" actId="478"/>
          <ac:picMkLst>
            <pc:docMk/>
            <pc:sldMk cId="1672890430" sldId="267"/>
            <ac:picMk id="13" creationId="{2C56A2D2-FAA7-79CE-9E17-F64CA3BDA21D}"/>
          </ac:picMkLst>
        </pc:picChg>
        <pc:picChg chg="add mod">
          <ac:chgData name="Koskenseppä Sini" userId="4259f90a-57d1-4d70-92a8-d5fd49604954" providerId="ADAL" clId="{452DFADE-74DE-4283-8DD9-32EDDF7D7FFF}" dt="2023-10-26T09:30:48.295" v="54" actId="1076"/>
          <ac:picMkLst>
            <pc:docMk/>
            <pc:sldMk cId="1672890430" sldId="267"/>
            <ac:picMk id="15" creationId="{BEB3DFE4-A4D4-D584-F522-B60214B43C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971800" cy="457200"/>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1"/>
            <a:ext cx="2971800" cy="457200"/>
          </a:xfrm>
          <a:prstGeom prst="rect">
            <a:avLst/>
          </a:prstGeom>
        </p:spPr>
        <p:txBody>
          <a:bodyPr vert="horz" lIns="91440" tIns="45720" rIns="91440" bIns="45720" rtlCol="0"/>
          <a:lstStyle>
            <a:lvl1pPr algn="r">
              <a:defRPr sz="1200"/>
            </a:lvl1pPr>
          </a:lstStyle>
          <a:p>
            <a:fld id="{90F7A5C4-372F-40BA-85D1-73C92E0F1145}" type="datetimeFigureOut">
              <a:rPr lang="fi-FI" smtClean="0"/>
              <a:t>2.11.2023</a:t>
            </a:fld>
            <a:endParaRPr lang="en-GB"/>
          </a:p>
        </p:txBody>
      </p:sp>
      <p:sp>
        <p:nvSpPr>
          <p:cNvPr id="4" name="Dian kuvan paikkamerkki 3"/>
          <p:cNvSpPr>
            <a:spLocks noGrp="1" noRot="1" noChangeAspect="1"/>
          </p:cNvSpPr>
          <p:nvPr>
            <p:ph type="sldImg" idx="2"/>
          </p:nvPr>
        </p:nvSpPr>
        <p:spPr>
          <a:xfrm>
            <a:off x="382588" y="685800"/>
            <a:ext cx="6094412"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1"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C6363-B2D6-45E5-A320-7F507230A22C}" type="slidenum">
              <a:rPr lang="en-GB" smtClean="0"/>
              <a:t>‹#›</a:t>
            </a:fld>
            <a:endParaRPr lang="en-GB"/>
          </a:p>
        </p:txBody>
      </p:sp>
    </p:spTree>
    <p:extLst>
      <p:ext uri="{BB962C8B-B14F-4D97-AF65-F5344CB8AC3E}">
        <p14:creationId xmlns:p14="http://schemas.microsoft.com/office/powerpoint/2010/main" val="2434949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_slide_k">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44341" y="3501008"/>
            <a:ext cx="6624000" cy="1260000"/>
          </a:xfrm>
        </p:spPr>
        <p:txBody>
          <a:bodyPr tIns="0"/>
          <a:lstStyle>
            <a:lvl1pPr marL="0" indent="0" algn="ctr">
              <a:lnSpc>
                <a:spcPts val="3400"/>
              </a:lnSpc>
              <a:spcBef>
                <a:spcPts val="400"/>
              </a:spcBef>
              <a:buNone/>
              <a:defRPr sz="2800" b="1">
                <a:solidFill>
                  <a:schemeClr val="tx2"/>
                </a:solidFill>
                <a:latin typeface="+mj-lt"/>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7" name="Otsikko 6"/>
          <p:cNvSpPr>
            <a:spLocks noGrp="1"/>
          </p:cNvSpPr>
          <p:nvPr>
            <p:ph type="title"/>
          </p:nvPr>
        </p:nvSpPr>
        <p:spPr>
          <a:xfrm>
            <a:off x="1022400" y="1861200"/>
            <a:ext cx="9600000" cy="1260000"/>
          </a:xfrm>
        </p:spPr>
        <p:txBody>
          <a:bodyPr spcCol="0" anchor="t"/>
          <a:lstStyle>
            <a:lvl1pPr algn="ctr">
              <a:lnSpc>
                <a:spcPts val="5400"/>
              </a:lnSpc>
              <a:spcBef>
                <a:spcPts val="1200"/>
              </a:spcBef>
              <a:defRPr lang="en-GB" sz="5200" dirty="0"/>
            </a:lvl1pPr>
          </a:lstStyle>
          <a:p>
            <a:r>
              <a:rPr lang="fi-FI"/>
              <a:t>Muokkaa ots. perustyyl. napsautt.</a:t>
            </a:r>
            <a:endParaRPr lang="en-GB"/>
          </a:p>
        </p:txBody>
      </p:sp>
      <p:sp>
        <p:nvSpPr>
          <p:cNvPr id="6" name="Päivämäärän paikkamerkki 5"/>
          <p:cNvSpPr>
            <a:spLocks noGrp="1"/>
          </p:cNvSpPr>
          <p:nvPr>
            <p:ph type="dt" sz="half" idx="10"/>
          </p:nvPr>
        </p:nvSpPr>
        <p:spPr/>
        <p:txBody>
          <a:bodyPr/>
          <a:lstStyle/>
          <a:p>
            <a:r>
              <a:rPr lang="fi-FI"/>
              <a:t>19.10.2023</a:t>
            </a:r>
          </a:p>
        </p:txBody>
      </p:sp>
      <p:sp>
        <p:nvSpPr>
          <p:cNvPr id="8" name="Alatunnisteen paikkamerkki 7"/>
          <p:cNvSpPr>
            <a:spLocks noGrp="1"/>
          </p:cNvSpPr>
          <p:nvPr>
            <p:ph type="ftr" sz="quarter" idx="11"/>
          </p:nvPr>
        </p:nvSpPr>
        <p:spPr/>
        <p:txBody>
          <a:bodyPr/>
          <a:lstStyle/>
          <a:p>
            <a:r>
              <a:rPr lang="fi-FI"/>
              <a:t>Sini Koskenseppä</a:t>
            </a:r>
          </a:p>
        </p:txBody>
      </p:sp>
      <p:sp>
        <p:nvSpPr>
          <p:cNvPr id="9" name="Dian numeron paikkamerkki 8"/>
          <p:cNvSpPr>
            <a:spLocks noGrp="1"/>
          </p:cNvSpPr>
          <p:nvPr>
            <p:ph type="sldNum" sz="quarter" idx="12"/>
          </p:nvPr>
        </p:nvSpPr>
        <p:spPr/>
        <p:txBody>
          <a:bodyPr/>
          <a:lstStyle/>
          <a:p>
            <a:fld id="{0BF3D371-221A-48B8-85BF-C1A7CFADE4F2}" type="slidenum">
              <a:rPr lang="fi-FI" smtClean="0"/>
              <a:pPr/>
              <a:t>‹#›</a:t>
            </a:fld>
            <a:endParaRPr lang="fi-FI"/>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_header_edit_footer_k" userDrawn="1">
  <p:cSld name="section_header_edit_footer_k">
    <p:bg>
      <p:bgPr>
        <a:blipFill dpi="0" rotWithShape="1">
          <a:blip r:embed="rId2">
            <a:lum/>
          </a:blip>
          <a:srcRect/>
          <a:stretch>
            <a:fillRect/>
          </a:stretch>
        </a:blipFill>
        <a:effectLst/>
      </p:bgPr>
    </p:bg>
    <p:spTree>
      <p:nvGrpSpPr>
        <p:cNvPr id="1" name="Shape 73"/>
        <p:cNvGrpSpPr/>
        <p:nvPr/>
      </p:nvGrpSpPr>
      <p:grpSpPr>
        <a:xfrm>
          <a:off x="0" y="0"/>
          <a:ext cx="0" cy="0"/>
          <a:chOff x="0" y="0"/>
          <a:chExt cx="0" cy="0"/>
        </a:xfrm>
      </p:grpSpPr>
      <p:sp>
        <p:nvSpPr>
          <p:cNvPr id="2" name="Title 1">
            <a:extLst>
              <a:ext uri="{FF2B5EF4-FFF2-40B4-BE49-F238E27FC236}">
                <a16:creationId xmlns:a16="http://schemas.microsoft.com/office/drawing/2014/main" id="{E22C4D4C-2A25-874C-8AC3-04EC56CEF04C}"/>
              </a:ext>
            </a:extLst>
          </p:cNvPr>
          <p:cNvSpPr>
            <a:spLocks noGrp="1"/>
          </p:cNvSpPr>
          <p:nvPr>
            <p:ph type="title"/>
          </p:nvPr>
        </p:nvSpPr>
        <p:spPr>
          <a:xfrm>
            <a:off x="774000" y="605700"/>
            <a:ext cx="10618101" cy="2201000"/>
          </a:xfrm>
        </p:spPr>
        <p:txBody>
          <a:bodyPr/>
          <a:lstStyle>
            <a:lvl1pPr>
              <a:lnSpc>
                <a:spcPts val="8740"/>
              </a:lnSpc>
              <a:defRPr sz="8700">
                <a:solidFill>
                  <a:schemeClr val="bg1"/>
                </a:solidFill>
              </a:defRPr>
            </a:lvl1pPr>
          </a:lstStyle>
          <a:p>
            <a:r>
              <a:rPr lang="en-US"/>
              <a:t>Click to edit Master title style</a:t>
            </a:r>
            <a:endParaRPr lang="fi-FI"/>
          </a:p>
        </p:txBody>
      </p:sp>
      <p:sp>
        <p:nvSpPr>
          <p:cNvPr id="74" name="Google Shape;74;p11"/>
          <p:cNvSpPr txBox="1">
            <a:spLocks noGrp="1"/>
          </p:cNvSpPr>
          <p:nvPr>
            <p:ph type="body" idx="1" hasCustomPrompt="1"/>
          </p:nvPr>
        </p:nvSpPr>
        <p:spPr>
          <a:xfrm>
            <a:off x="774000" y="3749040"/>
            <a:ext cx="5271200" cy="1562100"/>
          </a:xfrm>
          <a:prstGeom prst="rect">
            <a:avLst/>
          </a:prstGeom>
          <a:noFill/>
          <a:ln>
            <a:noFill/>
          </a:ln>
        </p:spPr>
        <p:txBody>
          <a:bodyPr spcFirstLastPara="1" wrap="square" lIns="0" tIns="0" rIns="0" bIns="0" anchor="b" anchorCtr="0"/>
          <a:lstStyle>
            <a:lvl1pPr marL="0" lvl="0" indent="0" algn="l">
              <a:lnSpc>
                <a:spcPts val="2920"/>
              </a:lnSpc>
              <a:spcBef>
                <a:spcPts val="0"/>
              </a:spcBef>
              <a:spcAft>
                <a:spcPts val="0"/>
              </a:spcAft>
              <a:buClr>
                <a:schemeClr val="bg1"/>
              </a:buClr>
              <a:buSzPts val="1800"/>
              <a:buNone/>
              <a:defRPr lang="fi-FI" smtClean="0">
                <a:solidFill>
                  <a:schemeClr val="bg1"/>
                </a:solidFill>
                <a:effectLst/>
              </a:defRPr>
            </a:lvl1pPr>
            <a:lvl2pPr marL="914400" lvl="1" indent="-342900" algn="l">
              <a:lnSpc>
                <a:spcPct val="100000"/>
              </a:lnSpc>
              <a:spcBef>
                <a:spcPts val="300"/>
              </a:spcBef>
              <a:spcAft>
                <a:spcPts val="0"/>
              </a:spcAft>
              <a:buClr>
                <a:srgbClr val="000000"/>
              </a:buClr>
              <a:buSzPts val="1800"/>
              <a:buChar char="•"/>
              <a:defRPr/>
            </a:lvl2pPr>
            <a:lvl3pPr marL="1371600" lvl="2" indent="-342900" algn="l">
              <a:lnSpc>
                <a:spcPct val="100000"/>
              </a:lnSpc>
              <a:spcBef>
                <a:spcPts val="300"/>
              </a:spcBef>
              <a:spcAft>
                <a:spcPts val="0"/>
              </a:spcAft>
              <a:buClr>
                <a:srgbClr val="000000"/>
              </a:buClr>
              <a:buSzPts val="1800"/>
              <a:buChar char="-"/>
              <a:defRPr/>
            </a:lvl3pPr>
            <a:lvl4pPr marL="1828800" lvl="3" indent="-342900" algn="l">
              <a:lnSpc>
                <a:spcPct val="100000"/>
              </a:lnSpc>
              <a:spcBef>
                <a:spcPts val="300"/>
              </a:spcBef>
              <a:spcAft>
                <a:spcPts val="0"/>
              </a:spcAft>
              <a:buClr>
                <a:srgbClr val="4883BE"/>
              </a:buClr>
              <a:buSzPts val="1800"/>
              <a:buChar char="•"/>
              <a:defRPr/>
            </a:lvl4pPr>
            <a:lvl5pPr marL="2286000" lvl="4" indent="-342900" algn="l">
              <a:lnSpc>
                <a:spcPct val="100000"/>
              </a:lnSpc>
              <a:spcBef>
                <a:spcPts val="300"/>
              </a:spcBef>
              <a:spcAft>
                <a:spcPts val="0"/>
              </a:spcAft>
              <a:buClr>
                <a:srgbClr val="00000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r>
              <a:rPr lang="fi-FI"/>
              <a:t>Ingressimäistä tekstiä tähän kohtaan</a:t>
            </a:r>
            <a:endParaRPr lang="fi-FI">
              <a:solidFill>
                <a:srgbClr val="FFFFFF"/>
              </a:solidFill>
              <a:effectLst/>
              <a:latin typeface="Tahoma" panose="020B0604030504040204" pitchFamily="34" charset="0"/>
            </a:endParaRPr>
          </a:p>
        </p:txBody>
      </p:sp>
      <p:sp>
        <p:nvSpPr>
          <p:cNvPr id="7" name="Päivämäärän paikkamerkki 1">
            <a:extLst>
              <a:ext uri="{FF2B5EF4-FFF2-40B4-BE49-F238E27FC236}">
                <a16:creationId xmlns:a16="http://schemas.microsoft.com/office/drawing/2014/main" id="{A1F1CB1D-6016-43DC-857C-52EC7EBC29EC}"/>
              </a:ext>
            </a:extLst>
          </p:cNvPr>
          <p:cNvSpPr>
            <a:spLocks noGrp="1"/>
          </p:cNvSpPr>
          <p:nvPr>
            <p:ph type="dt" sz="half" idx="10"/>
          </p:nvPr>
        </p:nvSpPr>
        <p:spPr>
          <a:xfrm>
            <a:off x="9408368" y="6309320"/>
            <a:ext cx="777600" cy="180000"/>
          </a:xfrm>
        </p:spPr>
        <p:txBody>
          <a:bodyPr/>
          <a:lstStyle>
            <a:lvl1pPr>
              <a:defRPr>
                <a:solidFill>
                  <a:schemeClr val="bg1"/>
                </a:solidFill>
              </a:defRPr>
            </a:lvl1pPr>
          </a:lstStyle>
          <a:p>
            <a:r>
              <a:rPr lang="fi-FI"/>
              <a:t>19.10.2023</a:t>
            </a:r>
          </a:p>
        </p:txBody>
      </p:sp>
      <p:sp>
        <p:nvSpPr>
          <p:cNvPr id="8" name="Alatunnisteen paikkamerkki 2">
            <a:extLst>
              <a:ext uri="{FF2B5EF4-FFF2-40B4-BE49-F238E27FC236}">
                <a16:creationId xmlns:a16="http://schemas.microsoft.com/office/drawing/2014/main" id="{71D5B413-0252-497F-AC56-89462FF6927D}"/>
              </a:ext>
            </a:extLst>
          </p:cNvPr>
          <p:cNvSpPr>
            <a:spLocks noGrp="1"/>
          </p:cNvSpPr>
          <p:nvPr>
            <p:ph type="ftr" sz="quarter" idx="11"/>
          </p:nvPr>
        </p:nvSpPr>
        <p:spPr>
          <a:xfrm>
            <a:off x="6384032" y="6309320"/>
            <a:ext cx="2208000" cy="180000"/>
          </a:xfrm>
        </p:spPr>
        <p:txBody>
          <a:bodyPr/>
          <a:lstStyle>
            <a:lvl1pPr>
              <a:defRPr>
                <a:solidFill>
                  <a:schemeClr val="bg1"/>
                </a:solidFill>
              </a:defRPr>
            </a:lvl1pPr>
          </a:lstStyle>
          <a:p>
            <a:r>
              <a:rPr lang="fi-FI"/>
              <a:t>Sini Koskenseppä</a:t>
            </a:r>
          </a:p>
        </p:txBody>
      </p:sp>
      <p:sp>
        <p:nvSpPr>
          <p:cNvPr id="9" name="Dian numeron paikkamerkki 3">
            <a:extLst>
              <a:ext uri="{FF2B5EF4-FFF2-40B4-BE49-F238E27FC236}">
                <a16:creationId xmlns:a16="http://schemas.microsoft.com/office/drawing/2014/main" id="{CE557E10-CA32-496B-B096-E707BBE70168}"/>
              </a:ext>
            </a:extLst>
          </p:cNvPr>
          <p:cNvSpPr>
            <a:spLocks noGrp="1"/>
          </p:cNvSpPr>
          <p:nvPr>
            <p:ph type="sldNum" sz="quarter" idx="12"/>
          </p:nvPr>
        </p:nvSpPr>
        <p:spPr>
          <a:xfrm>
            <a:off x="10987701" y="6309320"/>
            <a:ext cx="398400" cy="180000"/>
          </a:xfrm>
        </p:spPr>
        <p:txBody>
          <a:bodyPr/>
          <a:lstStyle>
            <a:lvl1pPr>
              <a:defRPr>
                <a:solidFill>
                  <a:schemeClr val="bg1"/>
                </a:solidFill>
              </a:defRPr>
            </a:lvl1pPr>
          </a:lstStyle>
          <a:p>
            <a:fld id="{0BF3D371-221A-48B8-85BF-C1A7CFADE4F2}" type="slidenum">
              <a:rPr lang="fi-FI" smtClean="0"/>
              <a:pPr/>
              <a:t>‹#›</a:t>
            </a:fld>
            <a:endParaRPr lang="fi-FI"/>
          </a:p>
        </p:txBody>
      </p:sp>
      <p:pic>
        <p:nvPicPr>
          <p:cNvPr id="6" name="Kuva 5">
            <a:extLst>
              <a:ext uri="{FF2B5EF4-FFF2-40B4-BE49-F238E27FC236}">
                <a16:creationId xmlns:a16="http://schemas.microsoft.com/office/drawing/2014/main" id="{B0B54B9C-EFA8-3914-9378-4CA6BAEB4C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 y="6246000"/>
            <a:ext cx="2181257" cy="172800"/>
          </a:xfrm>
          <a:prstGeom prst="rect">
            <a:avLst/>
          </a:prstGeom>
        </p:spPr>
      </p:pic>
    </p:spTree>
    <p:extLst>
      <p:ext uri="{BB962C8B-B14F-4D97-AF65-F5344CB8AC3E}">
        <p14:creationId xmlns:p14="http://schemas.microsoft.com/office/powerpoint/2010/main" val="34337917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_and_content_k">
    <p:spTree>
      <p:nvGrpSpPr>
        <p:cNvPr id="1" name=""/>
        <p:cNvGrpSpPr/>
        <p:nvPr/>
      </p:nvGrpSpPr>
      <p:grpSpPr>
        <a:xfrm>
          <a:off x="0" y="0"/>
          <a:ext cx="0" cy="0"/>
          <a:chOff x="0" y="0"/>
          <a:chExt cx="0" cy="0"/>
        </a:xfrm>
      </p:grpSpPr>
      <p:sp>
        <p:nvSpPr>
          <p:cNvPr id="19" name="txt_yhteensa"/>
          <p:cNvSpPr>
            <a:spLocks noGrp="1"/>
          </p:cNvSpPr>
          <p:nvPr>
            <p:ph type="body" sz="quarter" idx="16" hasCustomPrompt="1"/>
          </p:nvPr>
        </p:nvSpPr>
        <p:spPr>
          <a:xfrm>
            <a:off x="768001" y="5682888"/>
            <a:ext cx="4286241" cy="338400"/>
          </a:xfrm>
        </p:spPr>
        <p:txBody>
          <a:bodyPr anchor="ctr">
            <a:normAutofit/>
          </a:bodyPr>
          <a:lstStyle>
            <a:lvl1pPr algn="l">
              <a:lnSpc>
                <a:spcPct val="100000"/>
              </a:lnSpc>
              <a:buNone/>
              <a:defRPr sz="1200">
                <a:solidFill>
                  <a:schemeClr val="tx1"/>
                </a:solidFill>
                <a:latin typeface="+mn-lt"/>
              </a:defRPr>
            </a:lvl1pPr>
          </a:lstStyle>
          <a:p>
            <a:pPr lvl="0"/>
            <a:r>
              <a:rPr lang="en-GB"/>
              <a:t>&lt;</a:t>
            </a:r>
            <a:r>
              <a:rPr lang="en-GB" err="1"/>
              <a:t>Yhteensä</a:t>
            </a:r>
            <a:r>
              <a:rPr lang="en-GB"/>
              <a:t>&gt;</a:t>
            </a:r>
          </a:p>
        </p:txBody>
      </p:sp>
      <p:sp>
        <p:nvSpPr>
          <p:cNvPr id="10" name="txt_lahde"/>
          <p:cNvSpPr>
            <a:spLocks noGrp="1"/>
          </p:cNvSpPr>
          <p:nvPr>
            <p:ph type="body" sz="quarter" idx="18" hasCustomPrompt="1"/>
          </p:nvPr>
        </p:nvSpPr>
        <p:spPr>
          <a:xfrm>
            <a:off x="6381751" y="5682888"/>
            <a:ext cx="4994836" cy="338400"/>
          </a:xfrm>
        </p:spPr>
        <p:txBody>
          <a:bodyPr anchor="ctr">
            <a:normAutofit/>
          </a:bodyPr>
          <a:lstStyle>
            <a:lvl1pPr algn="r">
              <a:lnSpc>
                <a:spcPct val="100000"/>
              </a:lnSpc>
              <a:buNone/>
              <a:defRPr sz="1200">
                <a:solidFill>
                  <a:schemeClr val="tx1"/>
                </a:solidFill>
                <a:latin typeface="+mn-lt"/>
              </a:defRPr>
            </a:lvl1pPr>
          </a:lstStyle>
          <a:p>
            <a:pPr lvl="0"/>
            <a:r>
              <a:rPr lang="en-GB"/>
              <a:t>&lt;</a:t>
            </a:r>
            <a:r>
              <a:rPr lang="en-GB" err="1"/>
              <a:t>Lähde</a:t>
            </a:r>
            <a:r>
              <a:rPr lang="en-GB"/>
              <a:t>&gt;</a:t>
            </a:r>
          </a:p>
        </p:txBody>
      </p:sp>
      <p:sp>
        <p:nvSpPr>
          <p:cNvPr id="12" name="Date Placeholder 11"/>
          <p:cNvSpPr>
            <a:spLocks noGrp="1"/>
          </p:cNvSpPr>
          <p:nvPr>
            <p:ph type="dt" sz="half" idx="19"/>
          </p:nvPr>
        </p:nvSpPr>
        <p:spPr/>
        <p:txBody>
          <a:bodyPr/>
          <a:lstStyle/>
          <a:p>
            <a:r>
              <a:rPr lang="fi-FI"/>
              <a:t>19.10.2023</a:t>
            </a:r>
          </a:p>
        </p:txBody>
      </p:sp>
      <p:sp>
        <p:nvSpPr>
          <p:cNvPr id="13" name="Slide Number Placeholder 12"/>
          <p:cNvSpPr>
            <a:spLocks noGrp="1"/>
          </p:cNvSpPr>
          <p:nvPr>
            <p:ph type="sldNum" sz="quarter" idx="20"/>
          </p:nvPr>
        </p:nvSpPr>
        <p:spPr/>
        <p:txBody>
          <a:bodyPr/>
          <a:lstStyle/>
          <a:p>
            <a:fld id="{0BF3D371-221A-48B8-85BF-C1A7CFADE4F2}" type="slidenum">
              <a:rPr lang="fi-FI" smtClean="0"/>
              <a:t>‹#›</a:t>
            </a:fld>
            <a:endParaRPr lang="fi-FI"/>
          </a:p>
        </p:txBody>
      </p:sp>
      <p:sp>
        <p:nvSpPr>
          <p:cNvPr id="14" name="Footer Placeholder 13"/>
          <p:cNvSpPr>
            <a:spLocks noGrp="1"/>
          </p:cNvSpPr>
          <p:nvPr>
            <p:ph type="ftr" sz="quarter" idx="21"/>
          </p:nvPr>
        </p:nvSpPr>
        <p:spPr/>
        <p:txBody>
          <a:bodyPr/>
          <a:lstStyle/>
          <a:p>
            <a:r>
              <a:rPr lang="fi-FI"/>
              <a:t>Sini Koskenseppä</a:t>
            </a:r>
          </a:p>
        </p:txBody>
      </p:sp>
      <p:sp>
        <p:nvSpPr>
          <p:cNvPr id="11" name="Title Placeholder 1"/>
          <p:cNvSpPr>
            <a:spLocks noGrp="1"/>
          </p:cNvSpPr>
          <p:nvPr>
            <p:ph type="title"/>
          </p:nvPr>
        </p:nvSpPr>
        <p:spPr>
          <a:xfrm>
            <a:off x="774000" y="720000"/>
            <a:ext cx="10608588" cy="900000"/>
          </a:xfrm>
          <a:prstGeom prst="rect">
            <a:avLst/>
          </a:prstGeom>
        </p:spPr>
        <p:txBody>
          <a:bodyPr vert="horz" lIns="0" tIns="0" rIns="36000" bIns="0" rtlCol="0" anchor="t" anchorCtr="0">
            <a:noAutofit/>
          </a:bodyPr>
          <a:lstStyle/>
          <a:p>
            <a:endParaRPr lang="fi-FI"/>
          </a:p>
        </p:txBody>
      </p:sp>
      <p:sp>
        <p:nvSpPr>
          <p:cNvPr id="9" name="Text Placeholder 2">
            <a:extLst>
              <a:ext uri="{FF2B5EF4-FFF2-40B4-BE49-F238E27FC236}">
                <a16:creationId xmlns:a16="http://schemas.microsoft.com/office/drawing/2014/main" id="{C147E62C-8750-4D7D-997F-D8409A230AE1}"/>
              </a:ext>
            </a:extLst>
          </p:cNvPr>
          <p:cNvSpPr>
            <a:spLocks noGrp="1"/>
          </p:cNvSpPr>
          <p:nvPr>
            <p:ph idx="1"/>
          </p:nvPr>
        </p:nvSpPr>
        <p:spPr>
          <a:xfrm>
            <a:off x="774000" y="1701248"/>
            <a:ext cx="10618100" cy="3960000"/>
          </a:xfrm>
          <a:prstGeom prst="rect">
            <a:avLst/>
          </a:prstGeom>
        </p:spPr>
        <p:txBody>
          <a:bodyPr vert="horz" lIns="0" tIns="18000" rIns="36000" bIns="1800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8017819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000" y="720000"/>
            <a:ext cx="10618101" cy="900000"/>
          </a:xfrm>
          <a:prstGeom prst="rect">
            <a:avLst/>
          </a:prstGeom>
        </p:spPr>
        <p:txBody>
          <a:bodyPr vert="horz" lIns="0" tIns="0" rIns="36000" bIns="0" rtlCol="0" anchor="t" anchorCtr="0">
            <a:noAutofit/>
          </a:bodyPr>
          <a:lstStyle/>
          <a:p>
            <a:endParaRPr lang="fi-FI"/>
          </a:p>
        </p:txBody>
      </p:sp>
      <p:sp>
        <p:nvSpPr>
          <p:cNvPr id="3" name="Text Placeholder 2"/>
          <p:cNvSpPr>
            <a:spLocks noGrp="1"/>
          </p:cNvSpPr>
          <p:nvPr>
            <p:ph type="body" idx="1"/>
          </p:nvPr>
        </p:nvSpPr>
        <p:spPr>
          <a:xfrm>
            <a:off x="774000" y="1800000"/>
            <a:ext cx="10618100" cy="3960000"/>
          </a:xfrm>
          <a:prstGeom prst="rect">
            <a:avLst/>
          </a:prstGeom>
        </p:spPr>
        <p:txBody>
          <a:bodyPr vert="horz" lIns="0" tIns="18000" rIns="36000" bIns="1800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p:cNvSpPr>
            <a:spLocks noGrp="1"/>
          </p:cNvSpPr>
          <p:nvPr>
            <p:ph type="dt" sz="half" idx="2"/>
          </p:nvPr>
        </p:nvSpPr>
        <p:spPr>
          <a:xfrm>
            <a:off x="9408368" y="6309320"/>
            <a:ext cx="777600" cy="180000"/>
          </a:xfrm>
          <a:prstGeom prst="rect">
            <a:avLst/>
          </a:prstGeom>
        </p:spPr>
        <p:txBody>
          <a:bodyPr vert="horz" lIns="0" tIns="0" rIns="0" bIns="0" rtlCol="0" anchor="t" anchorCtr="0"/>
          <a:lstStyle>
            <a:lvl1pPr algn="ctr">
              <a:defRPr sz="700" b="0">
                <a:solidFill>
                  <a:schemeClr val="tx1"/>
                </a:solidFill>
                <a:latin typeface="+mn-lt"/>
                <a:ea typeface="Tahoma" panose="020B0604030504040204" pitchFamily="34" charset="0"/>
                <a:cs typeface="Tahoma" panose="020B0604030504040204" pitchFamily="34" charset="0"/>
              </a:defRPr>
            </a:lvl1pPr>
          </a:lstStyle>
          <a:p>
            <a:r>
              <a:rPr lang="fi-FI"/>
              <a:t>19.10.2023</a:t>
            </a:r>
          </a:p>
        </p:txBody>
      </p:sp>
      <p:sp>
        <p:nvSpPr>
          <p:cNvPr id="5" name="Footer Placeholder 4"/>
          <p:cNvSpPr>
            <a:spLocks noGrp="1"/>
          </p:cNvSpPr>
          <p:nvPr>
            <p:ph type="ftr" sz="quarter" idx="3"/>
          </p:nvPr>
        </p:nvSpPr>
        <p:spPr>
          <a:xfrm>
            <a:off x="6384032" y="6309320"/>
            <a:ext cx="2208000" cy="180000"/>
          </a:xfrm>
          <a:prstGeom prst="rect">
            <a:avLst/>
          </a:prstGeom>
        </p:spPr>
        <p:txBody>
          <a:bodyPr vert="horz" lIns="0" tIns="0" rIns="0" bIns="0" rtlCol="0" anchor="t" anchorCtr="0"/>
          <a:lstStyle>
            <a:lvl1pPr algn="r">
              <a:defRPr sz="700" b="0">
                <a:solidFill>
                  <a:schemeClr val="tx1"/>
                </a:solidFill>
                <a:latin typeface="+mn-lt"/>
                <a:ea typeface="Tahoma" panose="020B0604030504040204" pitchFamily="34" charset="0"/>
                <a:cs typeface="Tahoma" panose="020B0604030504040204" pitchFamily="34" charset="0"/>
              </a:defRPr>
            </a:lvl1pPr>
          </a:lstStyle>
          <a:p>
            <a:r>
              <a:rPr lang="fi-FI"/>
              <a:t>Sini Koskenseppä</a:t>
            </a:r>
          </a:p>
        </p:txBody>
      </p:sp>
      <p:sp>
        <p:nvSpPr>
          <p:cNvPr id="12" name="Slide Number Placeholder 11"/>
          <p:cNvSpPr>
            <a:spLocks noGrp="1"/>
          </p:cNvSpPr>
          <p:nvPr>
            <p:ph type="sldNum" sz="quarter" idx="4"/>
          </p:nvPr>
        </p:nvSpPr>
        <p:spPr>
          <a:xfrm>
            <a:off x="10987701" y="6309320"/>
            <a:ext cx="398400" cy="180000"/>
          </a:xfrm>
          <a:prstGeom prst="rect">
            <a:avLst/>
          </a:prstGeom>
        </p:spPr>
        <p:txBody>
          <a:bodyPr vert="horz" lIns="0" tIns="0" rIns="0" bIns="0" rtlCol="0" anchor="t" anchorCtr="0"/>
          <a:lstStyle>
            <a:lvl1pPr algn="r">
              <a:defRPr sz="700" b="0">
                <a:solidFill>
                  <a:schemeClr val="tx1"/>
                </a:solidFill>
                <a:latin typeface="+mn-lt"/>
                <a:ea typeface="Tahoma" panose="020B0604030504040204" pitchFamily="34" charset="0"/>
                <a:cs typeface="Tahoma" panose="020B0604030504040204" pitchFamily="34" charset="0"/>
              </a:defRPr>
            </a:lvl1pPr>
          </a:lstStyle>
          <a:p>
            <a:fld id="{0BF3D371-221A-48B8-85BF-C1A7CFADE4F2}" type="slidenum">
              <a:rPr lang="fi-FI" smtClean="0"/>
              <a:pPr/>
              <a:t>‹#›</a:t>
            </a:fld>
            <a:endParaRPr lang="fi-FI"/>
          </a:p>
        </p:txBody>
      </p:sp>
      <p:pic>
        <p:nvPicPr>
          <p:cNvPr id="6" name="kemia_80_v_logo" hidden="1">
            <a:extLst>
              <a:ext uri="{FF2B5EF4-FFF2-40B4-BE49-F238E27FC236}">
                <a16:creationId xmlns:a16="http://schemas.microsoft.com/office/drawing/2014/main" id="{ADBB4230-59D1-4DA1-52B3-DFB3C9A9FDA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71665" y="6003875"/>
            <a:ext cx="743955" cy="619725"/>
          </a:xfrm>
          <a:prstGeom prst="rect">
            <a:avLst/>
          </a:prstGeom>
        </p:spPr>
      </p:pic>
      <p:pic>
        <p:nvPicPr>
          <p:cNvPr id="7" name="logo">
            <a:extLst>
              <a:ext uri="{FF2B5EF4-FFF2-40B4-BE49-F238E27FC236}">
                <a16:creationId xmlns:a16="http://schemas.microsoft.com/office/drawing/2014/main" id="{15992BDE-CAF4-304D-EC62-FAF7FCD55CA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000" y="6246000"/>
            <a:ext cx="2208000" cy="17340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100000"/>
        </a:lnSpc>
        <a:spcBef>
          <a:spcPct val="0"/>
        </a:spcBef>
        <a:buNone/>
        <a:defRPr sz="3000" b="1" kern="1200">
          <a:solidFill>
            <a:schemeClr val="tx1"/>
          </a:solidFill>
          <a:latin typeface="+mj-lt"/>
          <a:ea typeface="Tahoma" panose="020B0604030504040204" pitchFamily="34" charset="0"/>
          <a:cs typeface="Tahoma" panose="020B0604030504040204" pitchFamily="34" charset="0"/>
        </a:defRPr>
      </a:lvl1pPr>
    </p:titleStyle>
    <p:body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aotsikko 6">
            <a:extLst>
              <a:ext uri="{FF2B5EF4-FFF2-40B4-BE49-F238E27FC236}">
                <a16:creationId xmlns:a16="http://schemas.microsoft.com/office/drawing/2014/main" id="{4D02E138-E131-80EA-AD06-B5AF250356E6}"/>
              </a:ext>
            </a:extLst>
          </p:cNvPr>
          <p:cNvSpPr>
            <a:spLocks noGrp="1"/>
          </p:cNvSpPr>
          <p:nvPr>
            <p:ph type="subTitle" idx="1"/>
          </p:nvPr>
        </p:nvSpPr>
        <p:spPr>
          <a:xfrm>
            <a:off x="2510400" y="4213833"/>
            <a:ext cx="6624000" cy="1260000"/>
          </a:xfrm>
        </p:spPr>
        <p:txBody>
          <a:bodyPr/>
          <a:lstStyle/>
          <a:p>
            <a:r>
              <a:rPr lang="fi-FI"/>
              <a:t>Viestit EU-kaudelle 2024–2029</a:t>
            </a:r>
          </a:p>
        </p:txBody>
      </p:sp>
      <p:sp>
        <p:nvSpPr>
          <p:cNvPr id="3" name="Otsikko 2">
            <a:extLst>
              <a:ext uri="{FF2B5EF4-FFF2-40B4-BE49-F238E27FC236}">
                <a16:creationId xmlns:a16="http://schemas.microsoft.com/office/drawing/2014/main" id="{A61DC06E-244B-27D3-5EFE-C384B14C4DB4}"/>
              </a:ext>
            </a:extLst>
          </p:cNvPr>
          <p:cNvSpPr>
            <a:spLocks noGrp="1"/>
          </p:cNvSpPr>
          <p:nvPr>
            <p:ph type="title"/>
          </p:nvPr>
        </p:nvSpPr>
        <p:spPr/>
        <p:txBody>
          <a:bodyPr/>
          <a:lstStyle/>
          <a:p>
            <a:r>
              <a:rPr lang="fi-FI"/>
              <a:t>Kestävä kemianteollisuus EU:n strategisen kilpailukyvyn varmistajana</a:t>
            </a:r>
          </a:p>
        </p:txBody>
      </p:sp>
      <p:sp>
        <p:nvSpPr>
          <p:cNvPr id="6" name="Dian numeron paikkamerkki 5">
            <a:extLst>
              <a:ext uri="{FF2B5EF4-FFF2-40B4-BE49-F238E27FC236}">
                <a16:creationId xmlns:a16="http://schemas.microsoft.com/office/drawing/2014/main" id="{C6130FB0-D257-0E06-444E-79E2ABA80785}"/>
              </a:ext>
            </a:extLst>
          </p:cNvPr>
          <p:cNvSpPr>
            <a:spLocks noGrp="1"/>
          </p:cNvSpPr>
          <p:nvPr>
            <p:ph type="sldNum" sz="quarter" idx="12"/>
          </p:nvPr>
        </p:nvSpPr>
        <p:spPr/>
        <p:txBody>
          <a:bodyPr/>
          <a:lstStyle/>
          <a:p>
            <a:fld id="{0BF3D371-221A-48B8-85BF-C1A7CFADE4F2}" type="slidenum">
              <a:rPr lang="fi-FI" smtClean="0"/>
              <a:pPr/>
              <a:t>1</a:t>
            </a:fld>
            <a:endParaRPr lang="fi-FI"/>
          </a:p>
        </p:txBody>
      </p:sp>
      <p:pic>
        <p:nvPicPr>
          <p:cNvPr id="2" name="Kuva 1" descr="Kuva, joka sisältää kohteen Grafiikka, taide, muotoilu, luovuus&#10;&#10;Kuvaus luotu automaattisesti">
            <a:extLst>
              <a:ext uri="{FF2B5EF4-FFF2-40B4-BE49-F238E27FC236}">
                <a16:creationId xmlns:a16="http://schemas.microsoft.com/office/drawing/2014/main" id="{83F5FE95-1165-EB51-F34D-3F968AF15F70}"/>
              </a:ext>
            </a:extLst>
          </p:cNvPr>
          <p:cNvPicPr>
            <a:picLocks noChangeAspect="1"/>
          </p:cNvPicPr>
          <p:nvPr/>
        </p:nvPicPr>
        <p:blipFill rotWithShape="1">
          <a:blip r:embed="rId2"/>
          <a:srcRect r="11111" b="32087"/>
          <a:stretch/>
        </p:blipFill>
        <p:spPr>
          <a:xfrm>
            <a:off x="8534401" y="4066309"/>
            <a:ext cx="3657601" cy="2794464"/>
          </a:xfrm>
          <a:prstGeom prst="rect">
            <a:avLst/>
          </a:prstGeom>
        </p:spPr>
      </p:pic>
      <p:pic>
        <p:nvPicPr>
          <p:cNvPr id="5" name="Kuva 4" descr="Kuva, joka sisältää kohteen keltainen, Värikkyys&#10;&#10;Kuvaus luotu automaattisesti">
            <a:extLst>
              <a:ext uri="{FF2B5EF4-FFF2-40B4-BE49-F238E27FC236}">
                <a16:creationId xmlns:a16="http://schemas.microsoft.com/office/drawing/2014/main" id="{065FA48B-C9AB-D64A-B69C-75C50E6EF797}"/>
              </a:ext>
            </a:extLst>
          </p:cNvPr>
          <p:cNvPicPr>
            <a:picLocks noChangeAspect="1"/>
          </p:cNvPicPr>
          <p:nvPr/>
        </p:nvPicPr>
        <p:blipFill>
          <a:blip r:embed="rId3"/>
          <a:stretch>
            <a:fillRect/>
          </a:stretch>
        </p:blipFill>
        <p:spPr>
          <a:xfrm>
            <a:off x="-1" y="4003964"/>
            <a:ext cx="2098965" cy="2092037"/>
          </a:xfrm>
          <a:prstGeom prst="rect">
            <a:avLst/>
          </a:prstGeom>
        </p:spPr>
      </p:pic>
      <p:pic>
        <p:nvPicPr>
          <p:cNvPr id="8" name="Kuva 7" descr="Kuva, joka sisältää kohteen luovuus&#10;&#10;Kuvaus luotu automaattisesti">
            <a:extLst>
              <a:ext uri="{FF2B5EF4-FFF2-40B4-BE49-F238E27FC236}">
                <a16:creationId xmlns:a16="http://schemas.microsoft.com/office/drawing/2014/main" id="{D3F4B8F9-A6FC-5C3E-E8A6-6A0A30D398B7}"/>
              </a:ext>
            </a:extLst>
          </p:cNvPr>
          <p:cNvPicPr>
            <a:picLocks noChangeAspect="1"/>
          </p:cNvPicPr>
          <p:nvPr/>
        </p:nvPicPr>
        <p:blipFill>
          <a:blip r:embed="rId4"/>
          <a:stretch>
            <a:fillRect/>
          </a:stretch>
        </p:blipFill>
        <p:spPr>
          <a:xfrm>
            <a:off x="10487891" y="-1"/>
            <a:ext cx="1565564" cy="1572492"/>
          </a:xfrm>
          <a:prstGeom prst="rect">
            <a:avLst/>
          </a:prstGeom>
        </p:spPr>
      </p:pic>
    </p:spTree>
    <p:extLst>
      <p:ext uri="{BB962C8B-B14F-4D97-AF65-F5344CB8AC3E}">
        <p14:creationId xmlns:p14="http://schemas.microsoft.com/office/powerpoint/2010/main" val="47952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5993DE5-02E8-5683-520C-69DE2942AC3F}"/>
              </a:ext>
            </a:extLst>
          </p:cNvPr>
          <p:cNvSpPr>
            <a:spLocks noGrp="1"/>
          </p:cNvSpPr>
          <p:nvPr>
            <p:ph type="sldNum" sz="quarter" idx="20"/>
          </p:nvPr>
        </p:nvSpPr>
        <p:spPr/>
        <p:txBody>
          <a:bodyPr/>
          <a:lstStyle/>
          <a:p>
            <a:fld id="{0BF3D371-221A-48B8-85BF-C1A7CFADE4F2}" type="slidenum">
              <a:rPr lang="fi-FI" smtClean="0"/>
              <a:t>10</a:t>
            </a:fld>
            <a:endParaRPr lang="fi-FI"/>
          </a:p>
        </p:txBody>
      </p:sp>
      <p:sp>
        <p:nvSpPr>
          <p:cNvPr id="8" name="Sisällön paikkamerkki 7">
            <a:extLst>
              <a:ext uri="{FF2B5EF4-FFF2-40B4-BE49-F238E27FC236}">
                <a16:creationId xmlns:a16="http://schemas.microsoft.com/office/drawing/2014/main" id="{0F17BA3E-63EF-2761-39BB-71897323FAB0}"/>
              </a:ext>
            </a:extLst>
          </p:cNvPr>
          <p:cNvSpPr>
            <a:spLocks noGrp="1"/>
          </p:cNvSpPr>
          <p:nvPr>
            <p:ph idx="1"/>
          </p:nvPr>
        </p:nvSpPr>
        <p:spPr>
          <a:xfrm>
            <a:off x="976608" y="1966445"/>
            <a:ext cx="7848872" cy="3699140"/>
          </a:xfrm>
        </p:spPr>
        <p:txBody>
          <a:bodyPr/>
          <a:lstStyle/>
          <a:p>
            <a:pPr marL="0" indent="0" algn="l" rtl="0" fontAlgn="base">
              <a:buNone/>
            </a:pPr>
            <a:endParaRPr lang="fi-FI" sz="1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1800" b="1" i="0">
                <a:solidFill>
                  <a:srgbClr val="000000"/>
                </a:solidFill>
                <a:effectLst/>
                <a:latin typeface="Arial" panose="020B0604020202020204" pitchFamily="34" charset="0"/>
              </a:rPr>
              <a:t>Ydinvoiman hyväksyttävyys</a:t>
            </a:r>
            <a:r>
              <a:rPr lang="fi-FI" sz="1800" b="0" i="0">
                <a:solidFill>
                  <a:srgbClr val="000000"/>
                </a:solidFill>
                <a:effectLst/>
                <a:latin typeface="Arial" panose="020B0604020202020204" pitchFamily="34" charset="0"/>
              </a:rPr>
              <a:t> on oleellista hiilineutraaliustavoitteiden kannalta. </a:t>
            </a:r>
          </a:p>
          <a:p>
            <a:pPr marL="0" indent="0" algn="l" rtl="0" fontAlgn="base">
              <a:buNone/>
            </a:pPr>
            <a:endParaRPr lang="fi-FI" sz="1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Vihreä siirtymä tarkoittaa sähköistymistä, vetytaloutta ja uusia raaka-ainelähteitä, jotka vaativat energiaa ja erityisesti puhdasta sähköä. Energiatehokkuusdirektiivin toteuttamisessa olisi </a:t>
            </a:r>
            <a:r>
              <a:rPr lang="fi-FI" sz="1800" b="1" i="0">
                <a:solidFill>
                  <a:srgbClr val="000000"/>
                </a:solidFill>
                <a:effectLst/>
                <a:latin typeface="Arial" panose="020B0604020202020204" pitchFamily="34" charset="0"/>
              </a:rPr>
              <a:t>tärkeää varmistaa puhtaan energian riittävä saatavuus</a:t>
            </a:r>
            <a:r>
              <a:rPr lang="fi-FI" sz="1800" b="0" i="0">
                <a:solidFill>
                  <a:srgbClr val="000000"/>
                </a:solidFill>
                <a:effectLst/>
                <a:latin typeface="Arial" panose="020B0604020202020204" pitchFamily="34" charset="0"/>
              </a:rPr>
              <a:t> ja </a:t>
            </a:r>
            <a:r>
              <a:rPr lang="fi-FI" sz="1800" b="1" i="0">
                <a:solidFill>
                  <a:srgbClr val="000000"/>
                </a:solidFill>
                <a:effectLst/>
                <a:latin typeface="Arial" panose="020B0604020202020204" pitchFamily="34" charset="0"/>
              </a:rPr>
              <a:t>tehokas käyttö</a:t>
            </a:r>
            <a:r>
              <a:rPr lang="fi-FI" sz="1800" b="0" i="0">
                <a:solidFill>
                  <a:srgbClr val="000000"/>
                </a:solidFill>
                <a:effectLst/>
                <a:latin typeface="Arial" panose="020B0604020202020204" pitchFamily="34" charset="0"/>
              </a:rPr>
              <a:t>. </a:t>
            </a:r>
          </a:p>
        </p:txBody>
      </p:sp>
      <p:pic>
        <p:nvPicPr>
          <p:cNvPr id="3" name="Kuva 2" descr="Kuva, joka sisältää kohteen maalaus, Lapsitaide, piirros, Taidemaalaus&#10;&#10;Kuvaus luotu automaattisesti">
            <a:extLst>
              <a:ext uri="{FF2B5EF4-FFF2-40B4-BE49-F238E27FC236}">
                <a16:creationId xmlns:a16="http://schemas.microsoft.com/office/drawing/2014/main" id="{C9E554B7-0C81-92FE-0B98-C3B6FA57C5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1" t="884" r="34236"/>
          <a:stretch/>
        </p:blipFill>
        <p:spPr>
          <a:xfrm>
            <a:off x="9023377" y="-3891"/>
            <a:ext cx="3171170" cy="6861891"/>
          </a:xfrm>
          <a:prstGeom prst="rect">
            <a:avLst/>
          </a:prstGeom>
        </p:spPr>
      </p:pic>
      <p:pic>
        <p:nvPicPr>
          <p:cNvPr id="15" name="Kuva 14" descr="Kuva, joka sisältää kohteen taide, Grafiikka, mustavalkoinen, luonnos&#10;&#10;Kuvaus luotu automaattisesti">
            <a:extLst>
              <a:ext uri="{FF2B5EF4-FFF2-40B4-BE49-F238E27FC236}">
                <a16:creationId xmlns:a16="http://schemas.microsoft.com/office/drawing/2014/main" id="{BEB3DFE4-A4D4-D584-F522-B60214B43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1" y="-3891"/>
            <a:ext cx="1639495" cy="1639495"/>
          </a:xfrm>
          <a:prstGeom prst="rect">
            <a:avLst/>
          </a:prstGeom>
        </p:spPr>
      </p:pic>
    </p:spTree>
    <p:extLst>
      <p:ext uri="{BB962C8B-B14F-4D97-AF65-F5344CB8AC3E}">
        <p14:creationId xmlns:p14="http://schemas.microsoft.com/office/powerpoint/2010/main" val="167289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5993DE5-02E8-5683-520C-69DE2942AC3F}"/>
              </a:ext>
            </a:extLst>
          </p:cNvPr>
          <p:cNvSpPr>
            <a:spLocks noGrp="1"/>
          </p:cNvSpPr>
          <p:nvPr>
            <p:ph type="sldNum" sz="quarter" idx="20"/>
          </p:nvPr>
        </p:nvSpPr>
        <p:spPr/>
        <p:txBody>
          <a:bodyPr/>
          <a:lstStyle/>
          <a:p>
            <a:fld id="{0BF3D371-221A-48B8-85BF-C1A7CFADE4F2}" type="slidenum">
              <a:rPr lang="fi-FI" smtClean="0"/>
              <a:t>11</a:t>
            </a:fld>
            <a:endParaRPr lang="fi-FI"/>
          </a:p>
        </p:txBody>
      </p:sp>
      <p:sp>
        <p:nvSpPr>
          <p:cNvPr id="7" name="Otsikko 6">
            <a:extLst>
              <a:ext uri="{FF2B5EF4-FFF2-40B4-BE49-F238E27FC236}">
                <a16:creationId xmlns:a16="http://schemas.microsoft.com/office/drawing/2014/main" id="{FE8CFDDB-8E8E-03C1-F661-FBFD7327F000}"/>
              </a:ext>
            </a:extLst>
          </p:cNvPr>
          <p:cNvSpPr>
            <a:spLocks noGrp="1"/>
          </p:cNvSpPr>
          <p:nvPr>
            <p:ph type="title"/>
          </p:nvPr>
        </p:nvSpPr>
        <p:spPr/>
        <p:txBody>
          <a:bodyPr/>
          <a:lstStyle/>
          <a:p>
            <a:r>
              <a:rPr lang="fi-FI" sz="2800">
                <a:latin typeface="Arial" panose="020B0604020202020204" pitchFamily="34" charset="0"/>
                <a:ea typeface="Calibri" panose="020F0502020204030204" pitchFamily="34" charset="0"/>
                <a:cs typeface="Calibri" panose="020F0502020204030204" pitchFamily="34" charset="0"/>
              </a:rPr>
              <a:t>4</a:t>
            </a:r>
            <a:r>
              <a:rPr lang="fi-FI" sz="2800" b="1">
                <a:effectLst/>
                <a:latin typeface="Arial" panose="020B0604020202020204" pitchFamily="34" charset="0"/>
                <a:ea typeface="Calibri" panose="020F0502020204030204" pitchFamily="34" charset="0"/>
                <a:cs typeface="Calibri" panose="020F0502020204030204" pitchFamily="34" charset="0"/>
              </a:rPr>
              <a:t>. Kemianteollisuus tarvitsee vaihtoehtoisia raaka-ainelähteitä</a:t>
            </a:r>
            <a:endParaRPr lang="fi-FI" sz="2800"/>
          </a:p>
        </p:txBody>
      </p:sp>
      <p:sp>
        <p:nvSpPr>
          <p:cNvPr id="8" name="Sisällön paikkamerkki 7">
            <a:extLst>
              <a:ext uri="{FF2B5EF4-FFF2-40B4-BE49-F238E27FC236}">
                <a16:creationId xmlns:a16="http://schemas.microsoft.com/office/drawing/2014/main" id="{0F17BA3E-63EF-2761-39BB-71897323FAB0}"/>
              </a:ext>
            </a:extLst>
          </p:cNvPr>
          <p:cNvSpPr>
            <a:spLocks noGrp="1"/>
          </p:cNvSpPr>
          <p:nvPr>
            <p:ph idx="1"/>
          </p:nvPr>
        </p:nvSpPr>
        <p:spPr>
          <a:xfrm>
            <a:off x="983432" y="1844824"/>
            <a:ext cx="9937104" cy="3816424"/>
          </a:xfrm>
        </p:spPr>
        <p:txBody>
          <a:bodyPr vert="horz" lIns="0" tIns="18000" rIns="36000" bIns="18000" rtlCol="0" anchor="t">
            <a:noAutofit/>
          </a:bodyPr>
          <a:lstStyle/>
          <a:p>
            <a:pPr marL="179705" indent="-179705" algn="l" rtl="0" fontAlgn="base">
              <a:buFont typeface="Arial" panose="020B0604020202020204" pitchFamily="34" charset="0"/>
              <a:buChar char="•"/>
            </a:pPr>
            <a:r>
              <a:rPr lang="fi-FI" sz="1400" b="0" i="0" dirty="0">
                <a:solidFill>
                  <a:srgbClr val="000000"/>
                </a:solidFill>
                <a:effectLst/>
                <a:latin typeface="Arial"/>
                <a:ea typeface="Tahoma"/>
                <a:cs typeface="Tahoma"/>
              </a:rPr>
              <a:t>Kemianteollisuus tarvitsee tulevaisuudessa neitseellisille fossiilisille raaka-aineille ja energialle vaihtoehtoisia raaka-ainelähteitä. </a:t>
            </a:r>
            <a:r>
              <a:rPr lang="fi-FI" sz="1400" b="1" i="0" dirty="0">
                <a:solidFill>
                  <a:srgbClr val="000000"/>
                </a:solidFill>
                <a:effectLst/>
                <a:latin typeface="Arial"/>
                <a:ea typeface="Tahoma"/>
                <a:cs typeface="Tahoma"/>
              </a:rPr>
              <a:t>Kierrätettyjä</a:t>
            </a:r>
            <a:r>
              <a:rPr lang="fi-FI" sz="1400" b="0" i="0" dirty="0">
                <a:solidFill>
                  <a:srgbClr val="000000"/>
                </a:solidFill>
                <a:effectLst/>
                <a:latin typeface="Arial"/>
                <a:ea typeface="Tahoma"/>
                <a:cs typeface="Tahoma"/>
              </a:rPr>
              <a:t> </a:t>
            </a:r>
            <a:r>
              <a:rPr lang="fi-FI" sz="1400" dirty="0">
                <a:latin typeface="Arial"/>
                <a:ea typeface="Tahoma"/>
                <a:cs typeface="Tahoma"/>
              </a:rPr>
              <a:t>kestäviä</a:t>
            </a:r>
            <a:r>
              <a:rPr lang="fi-FI" sz="1400" b="0" i="0" dirty="0">
                <a:solidFill>
                  <a:srgbClr val="000000"/>
                </a:solidFill>
                <a:effectLst/>
                <a:latin typeface="Arial"/>
                <a:ea typeface="Tahoma"/>
                <a:cs typeface="Tahoma"/>
              </a:rPr>
              <a:t> hiilen lähteitä tulee suosia, ja niihin liittyviä lainsäädännöllisiä esteitä karsia. Tällaisia lähteitä ovat esimerkiksi kaikki talteen otettu hiilidioksidi, kierrätetty/uusiokäytetty hiili sekä kestävät biopohjaiset hiilen lähteet. EU:n tuleekin varmistaa, että kierrätetyn ja uusiutuvan hiilen, kemiallinen kierrätys mukaan lukien, teknologioille laaditaan kokonaisvaltainen </a:t>
            </a:r>
            <a:r>
              <a:rPr lang="fi-FI" sz="1400" b="0" i="0" dirty="0" err="1">
                <a:solidFill>
                  <a:srgbClr val="000000"/>
                </a:solidFill>
                <a:effectLst/>
                <a:latin typeface="Arial"/>
                <a:ea typeface="Tahoma"/>
                <a:cs typeface="Tahoma"/>
              </a:rPr>
              <a:t>Circular</a:t>
            </a:r>
            <a:r>
              <a:rPr lang="fi-FI" sz="1400" b="0" i="0" dirty="0">
                <a:solidFill>
                  <a:srgbClr val="000000"/>
                </a:solidFill>
                <a:effectLst/>
                <a:latin typeface="Arial"/>
                <a:ea typeface="Tahoma"/>
                <a:cs typeface="Tahoma"/>
              </a:rPr>
              <a:t> </a:t>
            </a:r>
            <a:r>
              <a:rPr lang="fi-FI" sz="1400" b="0" i="0" dirty="0" err="1">
                <a:solidFill>
                  <a:srgbClr val="000000"/>
                </a:solidFill>
                <a:effectLst/>
                <a:latin typeface="Arial"/>
                <a:ea typeface="Tahoma"/>
                <a:cs typeface="Tahoma"/>
              </a:rPr>
              <a:t>Carbon</a:t>
            </a:r>
            <a:r>
              <a:rPr lang="fi-FI" sz="1400" b="0" i="0" dirty="0">
                <a:solidFill>
                  <a:srgbClr val="000000"/>
                </a:solidFill>
                <a:effectLst/>
                <a:latin typeface="Arial"/>
                <a:ea typeface="Tahoma"/>
                <a:cs typeface="Tahoma"/>
              </a:rPr>
              <a:t> </a:t>
            </a:r>
            <a:r>
              <a:rPr lang="fi-FI" sz="1400" b="0" i="0" dirty="0" err="1">
                <a:solidFill>
                  <a:srgbClr val="000000"/>
                </a:solidFill>
                <a:effectLst/>
                <a:latin typeface="Arial"/>
                <a:ea typeface="Tahoma"/>
                <a:cs typeface="Tahoma"/>
              </a:rPr>
              <a:t>Strategy</a:t>
            </a:r>
            <a:r>
              <a:rPr lang="fi-FI" sz="1400" b="0" i="0" dirty="0">
                <a:solidFill>
                  <a:srgbClr val="000000"/>
                </a:solidFill>
                <a:effectLst/>
                <a:latin typeface="Arial"/>
                <a:ea typeface="Tahoma"/>
                <a:cs typeface="Tahoma"/>
              </a:rPr>
              <a:t>, joka myös tekee CCU-teknologiasta (</a:t>
            </a:r>
            <a:r>
              <a:rPr lang="fi-FI" sz="1400" b="0" i="0" dirty="0" err="1">
                <a:solidFill>
                  <a:srgbClr val="000000"/>
                </a:solidFill>
                <a:effectLst/>
                <a:latin typeface="Arial"/>
                <a:ea typeface="Tahoma"/>
                <a:cs typeface="Tahoma"/>
              </a:rPr>
              <a:t>Carbon</a:t>
            </a:r>
            <a:r>
              <a:rPr lang="fi-FI" sz="1400" b="0" i="0" dirty="0">
                <a:solidFill>
                  <a:srgbClr val="000000"/>
                </a:solidFill>
                <a:effectLst/>
                <a:latin typeface="Arial"/>
                <a:ea typeface="Tahoma"/>
                <a:cs typeface="Tahoma"/>
              </a:rPr>
              <a:t> </a:t>
            </a:r>
            <a:r>
              <a:rPr lang="fi-FI" sz="1400" b="0" i="0" dirty="0" err="1">
                <a:solidFill>
                  <a:srgbClr val="000000"/>
                </a:solidFill>
                <a:effectLst/>
                <a:latin typeface="Arial"/>
                <a:ea typeface="Tahoma"/>
                <a:cs typeface="Tahoma"/>
              </a:rPr>
              <a:t>Capture</a:t>
            </a:r>
            <a:r>
              <a:rPr lang="fi-FI" sz="1400" b="0" i="0" dirty="0">
                <a:solidFill>
                  <a:srgbClr val="000000"/>
                </a:solidFill>
                <a:effectLst/>
                <a:latin typeface="Arial"/>
                <a:ea typeface="Tahoma"/>
                <a:cs typeface="Tahoma"/>
              </a:rPr>
              <a:t> and </a:t>
            </a:r>
            <a:r>
              <a:rPr lang="fi-FI" sz="1400" b="0" i="0" dirty="0" err="1">
                <a:solidFill>
                  <a:srgbClr val="000000"/>
                </a:solidFill>
                <a:effectLst/>
                <a:latin typeface="Arial"/>
                <a:ea typeface="Tahoma"/>
                <a:cs typeface="Tahoma"/>
              </a:rPr>
              <a:t>Utilization</a:t>
            </a:r>
            <a:r>
              <a:rPr lang="fi-FI" sz="1400" b="0" i="0" dirty="0">
                <a:solidFill>
                  <a:srgbClr val="000000"/>
                </a:solidFill>
                <a:effectLst/>
                <a:latin typeface="Arial"/>
                <a:ea typeface="Tahoma"/>
                <a:cs typeface="Tahoma"/>
              </a:rPr>
              <a:t>) houkuttelevaa. </a:t>
            </a:r>
            <a:endParaRPr lang="fi-FI" dirty="0">
              <a:latin typeface="Arial"/>
              <a:ea typeface="Tahoma"/>
              <a:cs typeface="Tahoma"/>
            </a:endParaRPr>
          </a:p>
          <a:p>
            <a:pPr marL="0" indent="0" algn="l" rtl="0" fontAlgn="base">
              <a:buNone/>
            </a:pPr>
            <a:endParaRPr lang="fi-FI" sz="1400" b="0" i="0">
              <a:solidFill>
                <a:srgbClr val="000000"/>
              </a:solidFill>
              <a:effectLst/>
              <a:latin typeface="Arial" panose="020B0604020202020204" pitchFamily="34" charset="0"/>
            </a:endParaRPr>
          </a:p>
          <a:p>
            <a:pPr marL="179705" indent="-179705" algn="l" rtl="0" fontAlgn="base">
              <a:buFont typeface="Arial" panose="020B0604020202020204" pitchFamily="34" charset="0"/>
              <a:buChar char="•"/>
            </a:pPr>
            <a:r>
              <a:rPr lang="fi-FI" sz="1400" b="0" i="0" dirty="0">
                <a:solidFill>
                  <a:srgbClr val="000000"/>
                </a:solidFill>
                <a:effectLst/>
                <a:latin typeface="Arial"/>
                <a:ea typeface="Tahoma"/>
                <a:cs typeface="Tahoma"/>
              </a:rPr>
              <a:t>Hiilidioksidipäästöjen laskenta päästökauppasektorin, taakanjakosektorin ja maankäyttösektorin välillä on nykyisin puutteellinen. </a:t>
            </a:r>
            <a:r>
              <a:rPr lang="fi-FI" sz="1400" b="1" i="0" dirty="0">
                <a:solidFill>
                  <a:srgbClr val="000000"/>
                </a:solidFill>
                <a:effectLst/>
                <a:latin typeface="Arial"/>
                <a:ea typeface="Tahoma"/>
                <a:cs typeface="Tahoma"/>
              </a:rPr>
              <a:t>Laskentasäännöt tulisi korjata</a:t>
            </a:r>
            <a:r>
              <a:rPr lang="fi-FI" sz="1400" b="0" i="0" dirty="0">
                <a:solidFill>
                  <a:srgbClr val="000000"/>
                </a:solidFill>
                <a:effectLst/>
                <a:latin typeface="Arial"/>
                <a:ea typeface="Tahoma"/>
                <a:cs typeface="Tahoma"/>
              </a:rPr>
              <a:t>, jotta hiilidioksidin talteenottoon liittyvät tekniikat yleistyisivät ja mahdollistaisivat negatiivisia päästöjä sekä uusia raaka-ainevaihtoehtoja kemianteollisuudelle. </a:t>
            </a:r>
          </a:p>
          <a:p>
            <a:pPr marL="0" indent="0" algn="l" rtl="0" fontAlgn="base">
              <a:buNone/>
            </a:pPr>
            <a:endParaRPr lang="fi-FI" sz="1400" b="0" i="0">
              <a:solidFill>
                <a:srgbClr val="000000"/>
              </a:solidFill>
              <a:effectLst/>
              <a:latin typeface="Arial" panose="020B0604020202020204" pitchFamily="34" charset="0"/>
            </a:endParaRPr>
          </a:p>
          <a:p>
            <a:pPr marL="179705" indent="-179705" algn="l" rtl="0" fontAlgn="base">
              <a:buFont typeface="Arial" panose="020B0604020202020204" pitchFamily="34" charset="0"/>
              <a:buChar char="•"/>
            </a:pPr>
            <a:r>
              <a:rPr lang="fi-FI" sz="1400" b="0" i="0" dirty="0">
                <a:solidFill>
                  <a:srgbClr val="000000"/>
                </a:solidFill>
                <a:effectLst/>
                <a:latin typeface="Arial"/>
                <a:ea typeface="Tahoma"/>
                <a:cs typeface="Tahoma"/>
              </a:rPr>
              <a:t>Lainsäädäntökehikon tulisi myös suosia vetytalouden kehittymistä ja huomioida vihreä vety sekä muut päästöttömät vedyn tuotantotavat. Vihreän vedyn tuotannossa tulee sallia </a:t>
            </a:r>
            <a:r>
              <a:rPr lang="fi-FI" sz="1400" b="1" i="0" dirty="0">
                <a:solidFill>
                  <a:srgbClr val="000000"/>
                </a:solidFill>
                <a:effectLst/>
                <a:latin typeface="Arial"/>
                <a:ea typeface="Tahoma"/>
                <a:cs typeface="Tahoma"/>
              </a:rPr>
              <a:t>riittävä joustavuus</a:t>
            </a:r>
            <a:r>
              <a:rPr lang="fi-FI" sz="1400" b="0" i="0" dirty="0">
                <a:solidFill>
                  <a:srgbClr val="000000"/>
                </a:solidFill>
                <a:effectLst/>
                <a:latin typeface="Arial"/>
                <a:ea typeface="Tahoma"/>
                <a:cs typeface="Tahoma"/>
              </a:rPr>
              <a:t> sääriippuvaisen uusiutuvan energian käytössä. </a:t>
            </a:r>
          </a:p>
          <a:p>
            <a:pPr marL="0" indent="0" algn="l" rtl="0" fontAlgn="base">
              <a:buNone/>
            </a:pPr>
            <a:endParaRPr lang="fi-FI" sz="1400" b="0" i="0">
              <a:solidFill>
                <a:srgbClr val="000000"/>
              </a:solidFill>
              <a:effectLst/>
              <a:latin typeface="Arial" panose="020B0604020202020204" pitchFamily="34" charset="0"/>
            </a:endParaRPr>
          </a:p>
          <a:p>
            <a:pPr marL="179705" indent="-179705" algn="l" rtl="0" fontAlgn="base">
              <a:buFont typeface="Arial" panose="020B0604020202020204" pitchFamily="34" charset="0"/>
              <a:buChar char="•"/>
            </a:pPr>
            <a:r>
              <a:rPr lang="fi-FI" sz="1400" b="0" i="0" dirty="0">
                <a:solidFill>
                  <a:srgbClr val="000000"/>
                </a:solidFill>
                <a:effectLst/>
                <a:latin typeface="Arial"/>
                <a:ea typeface="Tahoma"/>
                <a:cs typeface="Tahoma"/>
              </a:rPr>
              <a:t>Biodiversiteettilainsäädännön velvoitteiden pitää olla sellaisia, jotka </a:t>
            </a:r>
            <a:r>
              <a:rPr lang="fi-FI" sz="1400" b="1" i="0" dirty="0">
                <a:solidFill>
                  <a:srgbClr val="000000"/>
                </a:solidFill>
                <a:effectLst/>
                <a:latin typeface="Arial"/>
                <a:ea typeface="Tahoma"/>
                <a:cs typeface="Tahoma"/>
              </a:rPr>
              <a:t>parantavat globaalisti ympäristövaikutuksia</a:t>
            </a:r>
            <a:r>
              <a:rPr lang="fi-FI" sz="1400" b="0" i="0" dirty="0">
                <a:solidFill>
                  <a:srgbClr val="000000"/>
                </a:solidFill>
                <a:effectLst/>
                <a:latin typeface="Arial"/>
                <a:ea typeface="Tahoma"/>
                <a:cs typeface="Tahoma"/>
              </a:rPr>
              <a:t> eivätkä siirrä toimintoja EU:n alueen ulkopuolelle tai pienemmille toimijoille, joita tietyt velvoitteet eivät koske. </a:t>
            </a:r>
          </a:p>
        </p:txBody>
      </p:sp>
      <p:sp>
        <p:nvSpPr>
          <p:cNvPr id="9" name="Alaotsikko 6">
            <a:extLst>
              <a:ext uri="{FF2B5EF4-FFF2-40B4-BE49-F238E27FC236}">
                <a16:creationId xmlns:a16="http://schemas.microsoft.com/office/drawing/2014/main" id="{04F89E16-5FC6-1038-5F39-DA1978F5F9B3}"/>
              </a:ext>
            </a:extLst>
          </p:cNvPr>
          <p:cNvSpPr txBox="1">
            <a:spLocks/>
          </p:cNvSpPr>
          <p:nvPr/>
        </p:nvSpPr>
        <p:spPr>
          <a:xfrm>
            <a:off x="1199456" y="1281600"/>
            <a:ext cx="8410136" cy="360040"/>
          </a:xfrm>
          <a:prstGeom prst="rect">
            <a:avLst/>
          </a:prstGeom>
        </p:spPr>
        <p:txBody>
          <a:bodyPr vert="horz" lIns="0" tIns="18000" rIns="36000" bIns="18000" rtlCol="0">
            <a:noAutofit/>
          </a:bodyPr>
          <a:lst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b="1">
                <a:solidFill>
                  <a:schemeClr val="tx2"/>
                </a:solidFill>
                <a:effectLst/>
                <a:latin typeface="Arial" panose="020B0604020202020204" pitchFamily="34" charset="0"/>
                <a:ea typeface="Calibri" panose="020F0502020204030204" pitchFamily="34" charset="0"/>
                <a:cs typeface="Arial" panose="020B0604020202020204" pitchFamily="34" charset="0"/>
              </a:rPr>
              <a:t>Säädöskehikko uusiutuville ja kiertotalouteen perustuville raaka-ainelähteille</a:t>
            </a:r>
            <a:endParaRPr lang="fi-FI" sz="1800">
              <a:solidFill>
                <a:schemeClr val="tx2"/>
              </a:solidFill>
              <a:effectLst/>
              <a:latin typeface="Arial" panose="020B0604020202020204" pitchFamily="34" charset="0"/>
              <a:ea typeface="Calibri" panose="020F0502020204030204" pitchFamily="34" charset="0"/>
              <a:cs typeface="Calibri" panose="020F0502020204030204" pitchFamily="34" charset="0"/>
            </a:endParaRPr>
          </a:p>
        </p:txBody>
      </p:sp>
      <p:pic>
        <p:nvPicPr>
          <p:cNvPr id="11" name="Kuva 10" descr="Kuva, joka sisältää kohteen taide, Grafiikka, luovuus, muotoilu&#10;&#10;Kuvaus luotu automaattisesti">
            <a:extLst>
              <a:ext uri="{FF2B5EF4-FFF2-40B4-BE49-F238E27FC236}">
                <a16:creationId xmlns:a16="http://schemas.microsoft.com/office/drawing/2014/main" id="{EF16C493-6A33-698E-A8A0-500C4C8A5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4578" y="4959732"/>
            <a:ext cx="1852680" cy="1852680"/>
          </a:xfrm>
          <a:prstGeom prst="rect">
            <a:avLst/>
          </a:prstGeom>
        </p:spPr>
      </p:pic>
    </p:spTree>
    <p:extLst>
      <p:ext uri="{BB962C8B-B14F-4D97-AF65-F5344CB8AC3E}">
        <p14:creationId xmlns:p14="http://schemas.microsoft.com/office/powerpoint/2010/main" val="194024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D189162-5152-EA79-E131-7961E1DDD1DB}"/>
              </a:ext>
            </a:extLst>
          </p:cNvPr>
          <p:cNvSpPr>
            <a:spLocks noGrp="1"/>
          </p:cNvSpPr>
          <p:nvPr>
            <p:ph type="body" sz="quarter" idx="16"/>
          </p:nvPr>
        </p:nvSpPr>
        <p:spPr/>
        <p:txBody>
          <a:bodyPr/>
          <a:lstStyle/>
          <a:p>
            <a:endParaRPr lang="fi-FI"/>
          </a:p>
        </p:txBody>
      </p:sp>
      <p:sp>
        <p:nvSpPr>
          <p:cNvPr id="3" name="Tekstin paikkamerkki 2">
            <a:extLst>
              <a:ext uri="{FF2B5EF4-FFF2-40B4-BE49-F238E27FC236}">
                <a16:creationId xmlns:a16="http://schemas.microsoft.com/office/drawing/2014/main" id="{BF9E8401-F6F3-05C1-1293-9417AD448FEF}"/>
              </a:ext>
            </a:extLst>
          </p:cNvPr>
          <p:cNvSpPr>
            <a:spLocks noGrp="1"/>
          </p:cNvSpPr>
          <p:nvPr>
            <p:ph type="body" sz="quarter" idx="18"/>
          </p:nvPr>
        </p:nvSpPr>
        <p:spPr/>
        <p:txBody>
          <a:bodyPr/>
          <a:lstStyle/>
          <a:p>
            <a:endParaRPr lang="fi-FI"/>
          </a:p>
        </p:txBody>
      </p:sp>
      <p:sp>
        <p:nvSpPr>
          <p:cNvPr id="4" name="Dian numeron paikkamerkki 3">
            <a:extLst>
              <a:ext uri="{FF2B5EF4-FFF2-40B4-BE49-F238E27FC236}">
                <a16:creationId xmlns:a16="http://schemas.microsoft.com/office/drawing/2014/main" id="{03E4B9D6-A4AF-D092-1314-3964CA78E4B9}"/>
              </a:ext>
            </a:extLst>
          </p:cNvPr>
          <p:cNvSpPr>
            <a:spLocks noGrp="1"/>
          </p:cNvSpPr>
          <p:nvPr>
            <p:ph type="sldNum" sz="quarter" idx="20"/>
          </p:nvPr>
        </p:nvSpPr>
        <p:spPr/>
        <p:txBody>
          <a:bodyPr/>
          <a:lstStyle/>
          <a:p>
            <a:fld id="{0BF3D371-221A-48B8-85BF-C1A7CFADE4F2}" type="slidenum">
              <a:rPr lang="fi-FI" smtClean="0"/>
              <a:t>12</a:t>
            </a:fld>
            <a:endParaRPr lang="fi-FI"/>
          </a:p>
        </p:txBody>
      </p:sp>
      <p:sp>
        <p:nvSpPr>
          <p:cNvPr id="5" name="Otsikko 4">
            <a:extLst>
              <a:ext uri="{FF2B5EF4-FFF2-40B4-BE49-F238E27FC236}">
                <a16:creationId xmlns:a16="http://schemas.microsoft.com/office/drawing/2014/main" id="{D1C497E4-C58D-7B3A-E48E-F16D9D509106}"/>
              </a:ext>
            </a:extLst>
          </p:cNvPr>
          <p:cNvSpPr>
            <a:spLocks noGrp="1"/>
          </p:cNvSpPr>
          <p:nvPr>
            <p:ph type="title"/>
          </p:nvPr>
        </p:nvSpPr>
        <p:spPr>
          <a:xfrm>
            <a:off x="774000" y="720000"/>
            <a:ext cx="10608588" cy="607727"/>
          </a:xfrm>
        </p:spPr>
        <p:txBody>
          <a:bodyPr/>
          <a:lstStyle/>
          <a:p>
            <a:r>
              <a:rPr lang="fi-FI" dirty="0">
                <a:ea typeface="Tahoma"/>
                <a:cs typeface="Tahoma"/>
              </a:rPr>
              <a:t>5. Teollisuus tarvitsee osaamista koko EU:ssa </a:t>
            </a:r>
            <a:endParaRPr lang="fi-FI" dirty="0"/>
          </a:p>
        </p:txBody>
      </p:sp>
      <p:sp>
        <p:nvSpPr>
          <p:cNvPr id="6" name="Sisällön paikkamerkki 5">
            <a:extLst>
              <a:ext uri="{FF2B5EF4-FFF2-40B4-BE49-F238E27FC236}">
                <a16:creationId xmlns:a16="http://schemas.microsoft.com/office/drawing/2014/main" id="{027BCBCD-8193-B972-4919-6AB76CA1983A}"/>
              </a:ext>
            </a:extLst>
          </p:cNvPr>
          <p:cNvSpPr>
            <a:spLocks noGrp="1"/>
          </p:cNvSpPr>
          <p:nvPr>
            <p:ph idx="1"/>
          </p:nvPr>
        </p:nvSpPr>
        <p:spPr>
          <a:xfrm>
            <a:off x="774000" y="1440290"/>
            <a:ext cx="10618100" cy="4241834"/>
          </a:xfrm>
        </p:spPr>
        <p:txBody>
          <a:bodyPr vert="horz" lIns="0" tIns="18000" rIns="36000" bIns="18000" rtlCol="0" anchor="t">
            <a:noAutofit/>
          </a:bodyPr>
          <a:lstStyle/>
          <a:p>
            <a:pPr marL="179705" indent="-179705"/>
            <a:r>
              <a:rPr lang="fi-FI" dirty="0">
                <a:ea typeface="Tahoma"/>
                <a:cs typeface="Tahoma"/>
              </a:rPr>
              <a:t>Vihreä siirtymä tarvitsee osaamista (mm. luonnontieteellis-matemaattista osaamista, insinöörejä ja prosessi- sekä laboratorioalan ammattilaisia), jotta mm. Green </a:t>
            </a:r>
            <a:r>
              <a:rPr lang="fi-FI" dirty="0" err="1">
                <a:ea typeface="Tahoma"/>
                <a:cs typeface="Tahoma"/>
              </a:rPr>
              <a:t>Dealin</a:t>
            </a:r>
            <a:r>
              <a:rPr lang="fi-FI" dirty="0">
                <a:ea typeface="Tahoma"/>
                <a:cs typeface="Tahoma"/>
              </a:rPr>
              <a:t> tavoitteet voivat toteutua. </a:t>
            </a:r>
            <a:endParaRPr lang="fi-FI" dirty="0"/>
          </a:p>
          <a:p>
            <a:pPr marL="179705" indent="-179705"/>
            <a:r>
              <a:rPr lang="fi-FI" dirty="0">
                <a:ea typeface="Tahoma"/>
                <a:cs typeface="Tahoma"/>
              </a:rPr>
              <a:t>Osaamistaso laskee koko Euroopassa. Mikäli emme käännä osaamistason suuntaa pikaisesti, menevät Kiina ja USA ohitse. </a:t>
            </a:r>
          </a:p>
          <a:p>
            <a:pPr marL="179705" indent="-179705"/>
            <a:r>
              <a:rPr lang="fi-FI" dirty="0">
                <a:ea typeface="Tahoma"/>
                <a:cs typeface="Tahoma"/>
              </a:rPr>
              <a:t>Tutkintojen tunnistettavuus ja tunnustettavuus varmistettava Euroopan laajuisesti, myös ammatillisella puolella</a:t>
            </a:r>
            <a:endParaRPr lang="fi-FI" dirty="0"/>
          </a:p>
          <a:p>
            <a:pPr marL="179705" indent="-179705"/>
            <a:r>
              <a:rPr lang="fi-FI" dirty="0">
                <a:ea typeface="Tahoma"/>
                <a:cs typeface="Tahoma"/>
              </a:rPr>
              <a:t>STEM –osaamisen kehittämiseen ohjattava tarpeeksi EU –rahoitusta ja kannusteita jokaisessa EU –maassa</a:t>
            </a:r>
            <a:endParaRPr lang="fi-FI" dirty="0"/>
          </a:p>
          <a:p>
            <a:pPr marL="179705" indent="-179705"/>
            <a:r>
              <a:rPr lang="fi-FI" dirty="0">
                <a:ea typeface="Tahoma"/>
                <a:cs typeface="Arial"/>
              </a:rPr>
              <a:t>Osaajien liikkuvuus varmistettava sekä EU:n ulkopuolelta EU:hun että EU:n sisällä. Tähän liittyvät mekanismit uudistettava. </a:t>
            </a:r>
            <a:endParaRPr lang="fi-FI" dirty="0"/>
          </a:p>
          <a:p>
            <a:pPr marL="179705" indent="-179705"/>
            <a:endParaRPr lang="fi-FI" dirty="0"/>
          </a:p>
          <a:p>
            <a:pPr marL="179705" indent="-179705"/>
            <a:endParaRPr lang="fi-FI" dirty="0"/>
          </a:p>
          <a:p>
            <a:pPr marL="179705" indent="-179705"/>
            <a:endParaRPr lang="fi-FI" dirty="0"/>
          </a:p>
        </p:txBody>
      </p:sp>
    </p:spTree>
    <p:extLst>
      <p:ext uri="{BB962C8B-B14F-4D97-AF65-F5344CB8AC3E}">
        <p14:creationId xmlns:p14="http://schemas.microsoft.com/office/powerpoint/2010/main" val="315388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4B9DEDB7-B458-6E86-F078-D2290605671F}"/>
              </a:ext>
            </a:extLst>
          </p:cNvPr>
          <p:cNvSpPr>
            <a:spLocks noGrp="1"/>
          </p:cNvSpPr>
          <p:nvPr>
            <p:ph type="sldNum" sz="quarter" idx="12"/>
          </p:nvPr>
        </p:nvSpPr>
        <p:spPr/>
        <p:txBody>
          <a:bodyPr/>
          <a:lstStyle/>
          <a:p>
            <a:fld id="{0BF3D371-221A-48B8-85BF-C1A7CFADE4F2}" type="slidenum">
              <a:rPr lang="fi-FI" smtClean="0"/>
              <a:pPr/>
              <a:t>2</a:t>
            </a:fld>
            <a:endParaRPr lang="fi-FI"/>
          </a:p>
        </p:txBody>
      </p:sp>
      <p:sp>
        <p:nvSpPr>
          <p:cNvPr id="11" name="Otsikko 6">
            <a:extLst>
              <a:ext uri="{FF2B5EF4-FFF2-40B4-BE49-F238E27FC236}">
                <a16:creationId xmlns:a16="http://schemas.microsoft.com/office/drawing/2014/main" id="{39E60879-3712-9800-C96F-3ED21F9767DA}"/>
              </a:ext>
            </a:extLst>
          </p:cNvPr>
          <p:cNvSpPr>
            <a:spLocks noGrp="1"/>
          </p:cNvSpPr>
          <p:nvPr>
            <p:ph type="title"/>
          </p:nvPr>
        </p:nvSpPr>
        <p:spPr>
          <a:xfrm>
            <a:off x="695400" y="476672"/>
            <a:ext cx="11013928" cy="2520280"/>
          </a:xfrm>
        </p:spPr>
        <p:txBody>
          <a:bodyPr/>
          <a:lstStyle/>
          <a:p>
            <a:pPr>
              <a:lnSpc>
                <a:spcPct val="150000"/>
              </a:lnSpc>
            </a:pPr>
            <a:r>
              <a:rPr lang="fi-FI" sz="1500" i="1">
                <a:effectLst/>
              </a:rPr>
              <a:t>Suomessa toimivan kemianteollisuuden lähtökohdat strategisen autonomian ja laajemmin kilpailukyvyn toteuttamiseen ovat erinomaiset. Suomella on tarjota luonnonvaroja, teknologista ja jalostusosaamista niin prosesseihin kuin kiertotalouteen sekä korkean hiilikädenjäljen ratkaisuja globaaleihin haasteisiin. Lisäksi meillä on eurooppalaisittain ajatellen hyvä energiajärjestelmä, joka tuottaa digitaalisen vihreän siirtymän tarvitsemaa päästötöntä sähköä kilpailukykyiseen hintaan. Meidän tulee kääntää kaikessa eurooppalaisessa päätöksenteossa ajattelu siihen, miten Suomi hyötyy näistä kilpailueduista. Onkin tärkeää, että eurooppalainen teollisuuspolitiikka tukee strategisen kilpailukyvyn saavuttamista.</a:t>
            </a:r>
            <a:r>
              <a:rPr lang="fi-FI" sz="1500" i="0">
                <a:effectLst/>
              </a:rPr>
              <a:t> </a:t>
            </a:r>
            <a:br>
              <a:rPr lang="fi-FI" sz="1500" b="0" i="0">
                <a:solidFill>
                  <a:srgbClr val="000000"/>
                </a:solidFill>
                <a:effectLst/>
                <a:latin typeface="WordVisiCarriageReturn_MSFontService"/>
              </a:rPr>
            </a:br>
            <a:endParaRPr lang="fi-FI" sz="1500"/>
          </a:p>
        </p:txBody>
      </p:sp>
      <p:pic>
        <p:nvPicPr>
          <p:cNvPr id="3" name="Kuva 2" descr="Kuva, joka sisältää kohteen Grafiikka, mustavalkoinen, clipart, muotoilu&#10;&#10;Kuvaus luotu automaattisesti">
            <a:extLst>
              <a:ext uri="{FF2B5EF4-FFF2-40B4-BE49-F238E27FC236}">
                <a16:creationId xmlns:a16="http://schemas.microsoft.com/office/drawing/2014/main" id="{0C016E0B-3CD6-13F5-E845-73562F139534}"/>
              </a:ext>
            </a:extLst>
          </p:cNvPr>
          <p:cNvPicPr>
            <a:picLocks noChangeAspect="1"/>
          </p:cNvPicPr>
          <p:nvPr/>
        </p:nvPicPr>
        <p:blipFill rotWithShape="1">
          <a:blip r:embed="rId2"/>
          <a:srcRect r="-839" b="17886"/>
          <a:stretch/>
        </p:blipFill>
        <p:spPr>
          <a:xfrm>
            <a:off x="4121727" y="3470563"/>
            <a:ext cx="4163294" cy="3390213"/>
          </a:xfrm>
          <a:prstGeom prst="rect">
            <a:avLst/>
          </a:prstGeom>
        </p:spPr>
      </p:pic>
    </p:spTree>
    <p:extLst>
      <p:ext uri="{BB962C8B-B14F-4D97-AF65-F5344CB8AC3E}">
        <p14:creationId xmlns:p14="http://schemas.microsoft.com/office/powerpoint/2010/main" val="282032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539FB20-6BC1-F9A3-3AAE-CCB69CFC92DA}"/>
              </a:ext>
            </a:extLst>
          </p:cNvPr>
          <p:cNvSpPr>
            <a:spLocks noGrp="1"/>
          </p:cNvSpPr>
          <p:nvPr>
            <p:ph type="title"/>
          </p:nvPr>
        </p:nvSpPr>
        <p:spPr>
          <a:xfrm>
            <a:off x="335360" y="592588"/>
            <a:ext cx="11146527" cy="791548"/>
          </a:xfrm>
        </p:spPr>
        <p:txBody>
          <a:bodyPr/>
          <a:lstStyle/>
          <a:p>
            <a:r>
              <a:rPr lang="fi-FI" sz="2800" b="1">
                <a:effectLst/>
                <a:latin typeface="Arial" panose="020B0604020202020204" pitchFamily="34" charset="0"/>
                <a:ea typeface="Calibri" panose="020F0502020204030204" pitchFamily="34" charset="0"/>
                <a:cs typeface="Calibri" panose="020F0502020204030204" pitchFamily="34" charset="0"/>
              </a:rPr>
              <a:t>1. Strateginen kilpailukyky Suomen vahvuutena</a:t>
            </a:r>
            <a:endParaRPr lang="fi-FI" sz="2800"/>
          </a:p>
        </p:txBody>
      </p:sp>
      <p:sp>
        <p:nvSpPr>
          <p:cNvPr id="8" name="Sisällön paikkamerkki 7">
            <a:extLst>
              <a:ext uri="{FF2B5EF4-FFF2-40B4-BE49-F238E27FC236}">
                <a16:creationId xmlns:a16="http://schemas.microsoft.com/office/drawing/2014/main" id="{7D4EF512-2C6F-BC83-6B4D-2E5CF4B7C94F}"/>
              </a:ext>
            </a:extLst>
          </p:cNvPr>
          <p:cNvSpPr>
            <a:spLocks noGrp="1"/>
          </p:cNvSpPr>
          <p:nvPr>
            <p:ph idx="1"/>
          </p:nvPr>
        </p:nvSpPr>
        <p:spPr>
          <a:xfrm>
            <a:off x="565155" y="1806663"/>
            <a:ext cx="8078633" cy="3247561"/>
          </a:xfrm>
        </p:spPr>
        <p:txBody>
          <a:bodyPr vert="horz" lIns="0" tIns="18000" rIns="36000" bIns="18000" rtlCol="0" anchor="t">
            <a:noAutofit/>
          </a:bodyPr>
          <a:lstStyle/>
          <a:p>
            <a:pPr marL="179705" indent="-179705" algn="l" rtl="0" fontAlgn="base">
              <a:buFont typeface="Arial" panose="020B0604020202020204" pitchFamily="34" charset="0"/>
              <a:buChar char="•"/>
            </a:pPr>
            <a:r>
              <a:rPr lang="fi-FI" sz="1800" b="0" i="0">
                <a:solidFill>
                  <a:srgbClr val="000000"/>
                </a:solidFill>
                <a:effectLst/>
                <a:latin typeface="Arial"/>
                <a:ea typeface="Tahoma"/>
                <a:cs typeface="Tahoma"/>
              </a:rPr>
              <a:t>Kriittisten raaka-aineiden tarjonta Suomessa on runsas ja monipuolinen. EU:n säädökset tulee saada palvelemaan </a:t>
            </a:r>
            <a:r>
              <a:rPr lang="fi-FI" sz="1800" b="1" i="0">
                <a:solidFill>
                  <a:srgbClr val="000000"/>
                </a:solidFill>
                <a:effectLst/>
                <a:latin typeface="Arial"/>
                <a:ea typeface="Tahoma"/>
                <a:cs typeface="Tahoma"/>
              </a:rPr>
              <a:t>omavaraisuustavoitteita</a:t>
            </a:r>
            <a:r>
              <a:rPr lang="fi-FI" sz="1800" b="0" i="0">
                <a:solidFill>
                  <a:srgbClr val="000000"/>
                </a:solidFill>
                <a:effectLst/>
                <a:latin typeface="Arial"/>
                <a:ea typeface="Tahoma"/>
                <a:cs typeface="Tahoma"/>
              </a:rPr>
              <a:t> ja </a:t>
            </a:r>
            <a:r>
              <a:rPr lang="fi-FI" sz="1800" b="1" i="0">
                <a:solidFill>
                  <a:srgbClr val="000000"/>
                </a:solidFill>
                <a:effectLst/>
                <a:latin typeface="Arial"/>
                <a:ea typeface="Tahoma"/>
                <a:cs typeface="Tahoma"/>
              </a:rPr>
              <a:t>auttamaan hiilineutraaliustavoitteeseen tähtäävien innovaatioiden ja investointien syntymistä Suomessa</a:t>
            </a:r>
            <a:r>
              <a:rPr lang="fi-FI" sz="1800" b="0" i="0">
                <a:solidFill>
                  <a:srgbClr val="000000"/>
                </a:solidFill>
                <a:effectLst/>
                <a:latin typeface="Arial"/>
                <a:ea typeface="Tahoma"/>
                <a:cs typeface="Tahoma"/>
              </a:rPr>
              <a:t>. Tämä koskee esimerkiksi kansalliseen </a:t>
            </a:r>
            <a:r>
              <a:rPr lang="fi-FI" sz="1800" b="0" i="0" err="1">
                <a:solidFill>
                  <a:srgbClr val="000000"/>
                </a:solidFill>
                <a:effectLst/>
                <a:latin typeface="Arial"/>
                <a:ea typeface="Tahoma"/>
                <a:cs typeface="Tahoma"/>
              </a:rPr>
              <a:t>luvitusprosessiin</a:t>
            </a:r>
            <a:r>
              <a:rPr lang="fi-FI" sz="1800" b="0" i="0">
                <a:solidFill>
                  <a:srgbClr val="000000"/>
                </a:solidFill>
                <a:effectLst/>
                <a:latin typeface="Arial"/>
                <a:ea typeface="Tahoma"/>
                <a:cs typeface="Tahoma"/>
              </a:rPr>
              <a:t> vaikuttavia EU-säädöksiä. </a:t>
            </a:r>
          </a:p>
          <a:p>
            <a:pPr marL="0" indent="0" algn="l" rtl="0" fontAlgn="base">
              <a:buNone/>
            </a:pPr>
            <a:endParaRPr lang="fi-FI" sz="1800" b="0" i="0">
              <a:solidFill>
                <a:srgbClr val="000000"/>
              </a:solidFill>
              <a:effectLst/>
              <a:latin typeface="Arial" panose="020B0604020202020204" pitchFamily="34" charset="0"/>
            </a:endParaRPr>
          </a:p>
          <a:p>
            <a:pPr marL="179705" indent="-179705" algn="l" rtl="0" fontAlgn="base">
              <a:buFont typeface="Arial" panose="020B0604020202020204" pitchFamily="34" charset="0"/>
              <a:buChar char="•"/>
            </a:pPr>
            <a:r>
              <a:rPr lang="fi-FI" sz="1800" b="0" i="0">
                <a:solidFill>
                  <a:srgbClr val="000000"/>
                </a:solidFill>
                <a:effectLst/>
                <a:latin typeface="Arial"/>
                <a:ea typeface="Tahoma"/>
                <a:cs typeface="Tahoma"/>
              </a:rPr>
              <a:t>Eurooppalainen kemianteollisuus tarvitsee toimivia </a:t>
            </a:r>
            <a:r>
              <a:rPr lang="fi-FI" sz="1800" b="1" i="0">
                <a:solidFill>
                  <a:srgbClr val="000000"/>
                </a:solidFill>
                <a:effectLst/>
                <a:latin typeface="Arial"/>
                <a:ea typeface="Tahoma"/>
                <a:cs typeface="Tahoma"/>
              </a:rPr>
              <a:t>kauppakumppanuuksia</a:t>
            </a:r>
            <a:r>
              <a:rPr lang="fi-FI" sz="1800" b="0" i="0">
                <a:solidFill>
                  <a:srgbClr val="000000"/>
                </a:solidFill>
                <a:effectLst/>
                <a:latin typeface="Arial"/>
                <a:ea typeface="Tahoma"/>
                <a:cs typeface="Tahoma"/>
              </a:rPr>
              <a:t> kolmansien maiden kanssa. Kiertotalouden kautta </a:t>
            </a:r>
            <a:r>
              <a:rPr lang="fi-FI" sz="1800" b="1" i="0">
                <a:solidFill>
                  <a:srgbClr val="000000"/>
                </a:solidFill>
                <a:effectLst/>
                <a:latin typeface="Arial"/>
                <a:ea typeface="Tahoma"/>
                <a:cs typeface="Tahoma"/>
              </a:rPr>
              <a:t>vähennetään riippuvuutta tuontiraaka-aineista</a:t>
            </a:r>
            <a:r>
              <a:rPr lang="fi-FI" sz="1800" b="0" i="0">
                <a:solidFill>
                  <a:srgbClr val="000000"/>
                </a:solidFill>
                <a:effectLst/>
                <a:latin typeface="Arial"/>
                <a:ea typeface="Tahoma"/>
                <a:cs typeface="Tahoma"/>
              </a:rPr>
              <a:t>. </a:t>
            </a:r>
            <a:r>
              <a:rPr lang="fi-FI" sz="1800" b="1" i="0">
                <a:solidFill>
                  <a:srgbClr val="000000"/>
                </a:solidFill>
                <a:effectLst/>
                <a:latin typeface="Arial"/>
                <a:ea typeface="Tahoma"/>
                <a:cs typeface="Tahoma"/>
              </a:rPr>
              <a:t>Vapaakauppa- ja muilla vastaavilla sopimuksilla turvataan tärkeimpien raaka-aineiden saatavuus</a:t>
            </a:r>
            <a:r>
              <a:rPr lang="fi-FI" sz="1800" b="0" i="0">
                <a:solidFill>
                  <a:srgbClr val="000000"/>
                </a:solidFill>
                <a:effectLst/>
                <a:latin typeface="Arial"/>
                <a:ea typeface="Tahoma"/>
                <a:cs typeface="Tahoma"/>
              </a:rPr>
              <a:t>, mahdollistetaan kemianteollisuuden pääsy uusille markkinoille ja kasvatetaan vientiä. EU:n tuleekin priorisoida vapaakauppaneuvottelut ja sopimusten ratifiointi keskeisimpien kumppaneiden (Mercosur, Intia, ASEAN) kanssa sekä aloittaa uudet neuvottelut USA:n kanssa. </a:t>
            </a:r>
          </a:p>
        </p:txBody>
      </p:sp>
      <p:sp>
        <p:nvSpPr>
          <p:cNvPr id="12" name="Dian numeron paikkamerkki 11">
            <a:extLst>
              <a:ext uri="{FF2B5EF4-FFF2-40B4-BE49-F238E27FC236}">
                <a16:creationId xmlns:a16="http://schemas.microsoft.com/office/drawing/2014/main" id="{AEEC236A-FD7A-E8A3-9DA0-6074503DA10A}"/>
              </a:ext>
            </a:extLst>
          </p:cNvPr>
          <p:cNvSpPr>
            <a:spLocks noGrp="1"/>
          </p:cNvSpPr>
          <p:nvPr>
            <p:ph type="sldNum" sz="quarter" idx="20"/>
          </p:nvPr>
        </p:nvSpPr>
        <p:spPr/>
        <p:txBody>
          <a:bodyPr/>
          <a:lstStyle/>
          <a:p>
            <a:fld id="{0BF3D371-221A-48B8-85BF-C1A7CFADE4F2}" type="slidenum">
              <a:rPr lang="fi-FI" smtClean="0"/>
              <a:t>3</a:t>
            </a:fld>
            <a:endParaRPr lang="fi-FI"/>
          </a:p>
        </p:txBody>
      </p:sp>
      <p:sp>
        <p:nvSpPr>
          <p:cNvPr id="14" name="Alaotsikko 6">
            <a:extLst>
              <a:ext uri="{FF2B5EF4-FFF2-40B4-BE49-F238E27FC236}">
                <a16:creationId xmlns:a16="http://schemas.microsoft.com/office/drawing/2014/main" id="{7C8D2CAB-20FC-148F-69F3-2F4D8B335C69}"/>
              </a:ext>
            </a:extLst>
          </p:cNvPr>
          <p:cNvSpPr txBox="1">
            <a:spLocks/>
          </p:cNvSpPr>
          <p:nvPr/>
        </p:nvSpPr>
        <p:spPr>
          <a:xfrm>
            <a:off x="735531" y="1196752"/>
            <a:ext cx="8382640" cy="316655"/>
          </a:xfrm>
          <a:prstGeom prst="rect">
            <a:avLst/>
          </a:prstGeom>
        </p:spPr>
        <p:txBody>
          <a:bodyPr vert="horz" lIns="0" tIns="18000" rIns="36000" bIns="18000" rtlCol="0" anchor="t">
            <a:noAutofit/>
          </a:bodyPr>
          <a:lst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b="1">
                <a:solidFill>
                  <a:schemeClr val="bg1"/>
                </a:solidFill>
                <a:ea typeface="Tahoma"/>
                <a:cs typeface="Tahoma"/>
              </a:rPr>
              <a:t>EU:n teollisuuspolitiikka valjastettava tukemaan strategista kilpailukykyä</a:t>
            </a:r>
          </a:p>
        </p:txBody>
      </p:sp>
      <p:pic>
        <p:nvPicPr>
          <p:cNvPr id="3" name="Kuva 2" descr="Kuva, joka sisältää kohteen rakennus, lippu, sininen, piha-&#10;&#10;Kuvaus luotu automaattisesti">
            <a:extLst>
              <a:ext uri="{FF2B5EF4-FFF2-40B4-BE49-F238E27FC236}">
                <a16:creationId xmlns:a16="http://schemas.microsoft.com/office/drawing/2014/main" id="{453E6A3B-F8EF-B5BF-F7B2-C6F2DDB962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3" t="-1" r="67487" b="562"/>
          <a:stretch/>
        </p:blipFill>
        <p:spPr>
          <a:xfrm>
            <a:off x="9264352" y="0"/>
            <a:ext cx="3304810" cy="6855048"/>
          </a:xfrm>
          <a:prstGeom prst="rect">
            <a:avLst/>
          </a:prstGeom>
        </p:spPr>
      </p:pic>
    </p:spTree>
    <p:extLst>
      <p:ext uri="{BB962C8B-B14F-4D97-AF65-F5344CB8AC3E}">
        <p14:creationId xmlns:p14="http://schemas.microsoft.com/office/powerpoint/2010/main" val="386313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Sisällön paikkamerkki 7">
            <a:extLst>
              <a:ext uri="{FF2B5EF4-FFF2-40B4-BE49-F238E27FC236}">
                <a16:creationId xmlns:a16="http://schemas.microsoft.com/office/drawing/2014/main" id="{7D4EF512-2C6F-BC83-6B4D-2E5CF4B7C94F}"/>
              </a:ext>
            </a:extLst>
          </p:cNvPr>
          <p:cNvSpPr>
            <a:spLocks noGrp="1"/>
          </p:cNvSpPr>
          <p:nvPr>
            <p:ph idx="1"/>
          </p:nvPr>
        </p:nvSpPr>
        <p:spPr>
          <a:xfrm>
            <a:off x="780902" y="1219097"/>
            <a:ext cx="8078633" cy="3247561"/>
          </a:xfrm>
        </p:spPr>
        <p:txBody>
          <a:bodyPr vert="horz" lIns="0" tIns="18000" rIns="36000" bIns="18000" rtlCol="0" anchor="t">
            <a:noAutofit/>
          </a:bodyPr>
          <a:lstStyle/>
          <a:p>
            <a:pPr marL="0" indent="0" algn="l" rtl="0" fontAlgn="base">
              <a:buNone/>
            </a:pPr>
            <a:endParaRPr lang="fi-FI" sz="1800" b="0" i="0">
              <a:solidFill>
                <a:srgbClr val="000000"/>
              </a:solidFill>
              <a:effectLst/>
              <a:latin typeface="Arial" panose="020B0604020202020204" pitchFamily="34" charset="0"/>
            </a:endParaRPr>
          </a:p>
          <a:p>
            <a:pPr marL="179705" indent="-179705" algn="l" rtl="0" fontAlgn="base">
              <a:buFont typeface="Arial" panose="020B0604020202020204" pitchFamily="34" charset="0"/>
              <a:buChar char="•"/>
            </a:pPr>
            <a:r>
              <a:rPr lang="fi-FI" sz="1800" b="0" i="0">
                <a:solidFill>
                  <a:srgbClr val="000000"/>
                </a:solidFill>
                <a:effectLst/>
                <a:latin typeface="Arial"/>
                <a:ea typeface="Tahoma"/>
                <a:cs typeface="Tahoma"/>
              </a:rPr>
              <a:t>EU:n silmät ovat viimeinkin avautuneet sille, ettei taloutta voi rakentaa venäläisen kaasun varaan.</a:t>
            </a:r>
            <a:r>
              <a:rPr lang="fi-FI" sz="1800" b="1" i="0">
                <a:solidFill>
                  <a:srgbClr val="000000"/>
                </a:solidFill>
                <a:effectLst/>
                <a:latin typeface="Arial"/>
                <a:ea typeface="Tahoma"/>
                <a:cs typeface="Tahoma"/>
              </a:rPr>
              <a:t> EU:n on varmistettava</a:t>
            </a:r>
            <a:r>
              <a:rPr lang="fi-FI" sz="1800" b="0" i="0">
                <a:solidFill>
                  <a:srgbClr val="000000"/>
                </a:solidFill>
                <a:effectLst/>
                <a:latin typeface="Arial"/>
                <a:ea typeface="Tahoma"/>
                <a:cs typeface="Tahoma"/>
              </a:rPr>
              <a:t>, että eurooppalaisella kemianteollisuudella on – hiilineutraaliutta kohti siirtyessään – saatavillaan </a:t>
            </a:r>
            <a:r>
              <a:rPr lang="fi-FI" sz="1800" b="1" i="0">
                <a:solidFill>
                  <a:srgbClr val="000000"/>
                </a:solidFill>
                <a:effectLst/>
                <a:latin typeface="Arial"/>
                <a:ea typeface="Tahoma"/>
                <a:cs typeface="Tahoma"/>
              </a:rPr>
              <a:t>riittävästi eri energianlähteitä, niiden siirtomahdollisuuksia sekä energiavarastoja</a:t>
            </a:r>
            <a:r>
              <a:rPr lang="fi-FI" sz="1800" b="0" i="0">
                <a:solidFill>
                  <a:srgbClr val="000000"/>
                </a:solidFill>
                <a:effectLst/>
                <a:latin typeface="Arial"/>
                <a:ea typeface="Tahoma"/>
                <a:cs typeface="Tahoma"/>
              </a:rPr>
              <a:t>. </a:t>
            </a:r>
          </a:p>
          <a:p>
            <a:pPr marL="0" indent="0" algn="l" rtl="0" fontAlgn="base">
              <a:buNone/>
            </a:pPr>
            <a:endParaRPr lang="fi-FI" sz="1800" b="0" i="0">
              <a:solidFill>
                <a:srgbClr val="000000"/>
              </a:solidFill>
              <a:effectLst/>
              <a:latin typeface="Arial" panose="020B0604020202020204" pitchFamily="34" charset="0"/>
            </a:endParaRPr>
          </a:p>
          <a:p>
            <a:pPr marL="179705" indent="-179705" algn="l" rtl="0" fontAlgn="base">
              <a:buFont typeface="Arial" panose="020B0604020202020204" pitchFamily="34" charset="0"/>
              <a:buChar char="•"/>
            </a:pPr>
            <a:r>
              <a:rPr lang="fi-FI" sz="1800" b="0" i="0">
                <a:solidFill>
                  <a:srgbClr val="000000"/>
                </a:solidFill>
                <a:effectLst/>
                <a:latin typeface="Arial"/>
                <a:ea typeface="Tahoma"/>
                <a:cs typeface="Tahoma"/>
              </a:rPr>
              <a:t>EU:n pitäisi pystyä </a:t>
            </a:r>
            <a:r>
              <a:rPr lang="fi-FI" sz="1800" b="1" i="0">
                <a:solidFill>
                  <a:srgbClr val="000000"/>
                </a:solidFill>
                <a:effectLst/>
                <a:latin typeface="Arial"/>
                <a:ea typeface="Tahoma"/>
                <a:cs typeface="Tahoma"/>
              </a:rPr>
              <a:t>yritysvetoisempaan innovaatio- ja osaamispolitiikkaan </a:t>
            </a:r>
            <a:r>
              <a:rPr lang="fi-FI" sz="1800" b="0" i="0">
                <a:solidFill>
                  <a:srgbClr val="000000"/>
                </a:solidFill>
                <a:effectLst/>
                <a:latin typeface="Arial"/>
                <a:ea typeface="Tahoma"/>
                <a:cs typeface="Tahoma"/>
              </a:rPr>
              <a:t>kilpailukykynsä varmistamiseksi. EU-rahoituksen hakua ja raportointia esimerkiksi innovaatioihin tulee huomattavasti helpottaa. Rahoitus ei ole nykyisillä raportointivaatimuksilla tarpeeksi kilpailukykyistä, jotta se turvaisi EU:n teknologisen kaupallisen kehityksen globaalissa kärjessä. EU:n on panostettava </a:t>
            </a:r>
            <a:r>
              <a:rPr lang="fi-FI" sz="1800" b="0" i="0" err="1">
                <a:solidFill>
                  <a:srgbClr val="000000"/>
                </a:solidFill>
                <a:effectLst/>
                <a:latin typeface="Arial"/>
                <a:ea typeface="Tahoma"/>
                <a:cs typeface="Tahoma"/>
              </a:rPr>
              <a:t>innovaatiohubien</a:t>
            </a:r>
            <a:r>
              <a:rPr lang="fi-FI" sz="1800" b="0" i="0">
                <a:solidFill>
                  <a:srgbClr val="000000"/>
                </a:solidFill>
                <a:effectLst/>
                <a:latin typeface="Arial"/>
                <a:ea typeface="Tahoma"/>
                <a:cs typeface="Tahoma"/>
              </a:rPr>
              <a:t> syntymiseen laajasti EU-alueella. </a:t>
            </a:r>
          </a:p>
          <a:p>
            <a:pPr marL="0" indent="0">
              <a:buNone/>
            </a:pPr>
            <a:endParaRPr lang="fi-FI" sz="1800">
              <a:effectLst/>
              <a:latin typeface="Arial" panose="020B0604020202020204" pitchFamily="34" charset="0"/>
              <a:ea typeface="Calibri" panose="020F0502020204030204" pitchFamily="34" charset="0"/>
              <a:cs typeface="Calibri" panose="020F0502020204030204" pitchFamily="34" charset="0"/>
            </a:endParaRPr>
          </a:p>
          <a:p>
            <a:pPr marL="179705" indent="-179705"/>
            <a:endParaRPr lang="fi-FI"/>
          </a:p>
        </p:txBody>
      </p:sp>
      <p:sp>
        <p:nvSpPr>
          <p:cNvPr id="12" name="Dian numeron paikkamerkki 11">
            <a:extLst>
              <a:ext uri="{FF2B5EF4-FFF2-40B4-BE49-F238E27FC236}">
                <a16:creationId xmlns:a16="http://schemas.microsoft.com/office/drawing/2014/main" id="{AEEC236A-FD7A-E8A3-9DA0-6074503DA10A}"/>
              </a:ext>
            </a:extLst>
          </p:cNvPr>
          <p:cNvSpPr>
            <a:spLocks noGrp="1"/>
          </p:cNvSpPr>
          <p:nvPr>
            <p:ph type="sldNum" sz="quarter" idx="20"/>
          </p:nvPr>
        </p:nvSpPr>
        <p:spPr/>
        <p:txBody>
          <a:bodyPr/>
          <a:lstStyle/>
          <a:p>
            <a:fld id="{0BF3D371-221A-48B8-85BF-C1A7CFADE4F2}" type="slidenum">
              <a:rPr lang="fi-FI" smtClean="0"/>
              <a:t>4</a:t>
            </a:fld>
            <a:endParaRPr lang="fi-FI"/>
          </a:p>
        </p:txBody>
      </p:sp>
      <p:pic>
        <p:nvPicPr>
          <p:cNvPr id="3" name="Kuva 2" descr="Kuva, joka sisältää kohteen rakennus, lippu, sininen, piha-&#10;&#10;Kuvaus luotu automaattisesti">
            <a:extLst>
              <a:ext uri="{FF2B5EF4-FFF2-40B4-BE49-F238E27FC236}">
                <a16:creationId xmlns:a16="http://schemas.microsoft.com/office/drawing/2014/main" id="{453E6A3B-F8EF-B5BF-F7B2-C6F2DDB962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3" t="-1" r="67487" b="562"/>
          <a:stretch/>
        </p:blipFill>
        <p:spPr>
          <a:xfrm>
            <a:off x="9264352" y="0"/>
            <a:ext cx="3304810" cy="6855048"/>
          </a:xfrm>
          <a:prstGeom prst="rect">
            <a:avLst/>
          </a:prstGeom>
        </p:spPr>
      </p:pic>
    </p:spTree>
    <p:extLst>
      <p:ext uri="{BB962C8B-B14F-4D97-AF65-F5344CB8AC3E}">
        <p14:creationId xmlns:p14="http://schemas.microsoft.com/office/powerpoint/2010/main" val="244156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5993DE5-02E8-5683-520C-69DE2942AC3F}"/>
              </a:ext>
            </a:extLst>
          </p:cNvPr>
          <p:cNvSpPr>
            <a:spLocks noGrp="1"/>
          </p:cNvSpPr>
          <p:nvPr>
            <p:ph type="sldNum" sz="quarter" idx="20"/>
          </p:nvPr>
        </p:nvSpPr>
        <p:spPr/>
        <p:txBody>
          <a:bodyPr/>
          <a:lstStyle/>
          <a:p>
            <a:fld id="{0BF3D371-221A-48B8-85BF-C1A7CFADE4F2}" type="slidenum">
              <a:rPr lang="fi-FI" smtClean="0"/>
              <a:t>5</a:t>
            </a:fld>
            <a:endParaRPr lang="fi-FI"/>
          </a:p>
        </p:txBody>
      </p:sp>
      <p:sp>
        <p:nvSpPr>
          <p:cNvPr id="7" name="Otsikko 6">
            <a:extLst>
              <a:ext uri="{FF2B5EF4-FFF2-40B4-BE49-F238E27FC236}">
                <a16:creationId xmlns:a16="http://schemas.microsoft.com/office/drawing/2014/main" id="{FE8CFDDB-8E8E-03C1-F661-FBFD7327F000}"/>
              </a:ext>
            </a:extLst>
          </p:cNvPr>
          <p:cNvSpPr>
            <a:spLocks noGrp="1"/>
          </p:cNvSpPr>
          <p:nvPr>
            <p:ph type="title"/>
          </p:nvPr>
        </p:nvSpPr>
        <p:spPr/>
        <p:txBody>
          <a:bodyPr/>
          <a:lstStyle/>
          <a:p>
            <a:r>
              <a:rPr lang="fi-FI" sz="2800">
                <a:latin typeface="Arial" panose="020B0604020202020204" pitchFamily="34" charset="0"/>
                <a:ea typeface="Calibri" panose="020F0502020204030204" pitchFamily="34" charset="0"/>
                <a:cs typeface="Calibri" panose="020F0502020204030204" pitchFamily="34" charset="0"/>
              </a:rPr>
              <a:t>2</a:t>
            </a:r>
            <a:r>
              <a:rPr lang="fi-FI" sz="2800" b="1">
                <a:effectLst/>
                <a:latin typeface="Arial" panose="020B0604020202020204" pitchFamily="34" charset="0"/>
                <a:ea typeface="Calibri" panose="020F0502020204030204" pitchFamily="34" charset="0"/>
                <a:cs typeface="Calibri" panose="020F0502020204030204" pitchFamily="34" charset="0"/>
              </a:rPr>
              <a:t>. Parempi sääntely</a:t>
            </a:r>
            <a:endParaRPr lang="fi-FI" sz="2800"/>
          </a:p>
        </p:txBody>
      </p:sp>
      <p:sp>
        <p:nvSpPr>
          <p:cNvPr id="8" name="Sisällön paikkamerkki 7">
            <a:extLst>
              <a:ext uri="{FF2B5EF4-FFF2-40B4-BE49-F238E27FC236}">
                <a16:creationId xmlns:a16="http://schemas.microsoft.com/office/drawing/2014/main" id="{0F17BA3E-63EF-2761-39BB-71897323FAB0}"/>
              </a:ext>
            </a:extLst>
          </p:cNvPr>
          <p:cNvSpPr>
            <a:spLocks noGrp="1"/>
          </p:cNvSpPr>
          <p:nvPr>
            <p:ph idx="1"/>
          </p:nvPr>
        </p:nvSpPr>
        <p:spPr>
          <a:xfrm>
            <a:off x="983433" y="2060848"/>
            <a:ext cx="7848871" cy="3888432"/>
          </a:xfrm>
        </p:spPr>
        <p:txBody>
          <a:bodyPr/>
          <a:lstStyle/>
          <a:p>
            <a:pPr marL="342900" lvl="0" indent="-342900">
              <a:buFont typeface="Symbol" panose="05050102010706020507" pitchFamily="18" charset="2"/>
              <a:buChar char=""/>
            </a:pPr>
            <a:r>
              <a:rPr lang="fi-FI" sz="1800">
                <a:effectLst/>
                <a:latin typeface="Arial" panose="020B0604020202020204" pitchFamily="34" charset="0"/>
                <a:ea typeface="Calibri" panose="020F0502020204030204" pitchFamily="34" charset="0"/>
                <a:cs typeface="Calibri" panose="020F0502020204030204" pitchFamily="34" charset="0"/>
              </a:rPr>
              <a:t>EU:n sisämarkkinat on saatava </a:t>
            </a:r>
            <a:r>
              <a:rPr lang="fi-FI" sz="1800" b="1">
                <a:effectLst/>
                <a:latin typeface="Arial" panose="020B0604020202020204" pitchFamily="34" charset="0"/>
                <a:ea typeface="Calibri" panose="020F0502020204030204" pitchFamily="34" charset="0"/>
                <a:cs typeface="Calibri" panose="020F0502020204030204" pitchFamily="34" charset="0"/>
              </a:rPr>
              <a:t>vauhdittamaan strategista kilpailukykyä</a:t>
            </a:r>
            <a:r>
              <a:rPr lang="fi-FI" sz="1800">
                <a:effectLst/>
                <a:latin typeface="Arial" panose="020B0604020202020204" pitchFamily="34" charset="0"/>
                <a:ea typeface="Calibri" panose="020F0502020204030204" pitchFamily="34" charset="0"/>
                <a:cs typeface="Calibri" panose="020F0502020204030204" pitchFamily="34" charset="0"/>
              </a:rPr>
              <a:t> ja siirtymistä päästöttömyyteen sekä kiertotalouteen. Yksi keskeinen tekijä on yhtenäinen EU-lainsäädäntö, jota tulisi tarkastella kokonaisuutena. Siten voidaan saavuttaa EU:n strategiset tavoitteet hiilineutraaliuden sekä kiertotalouden skaalautumisesta ja keskeisten investointien toteutumisesta.</a:t>
            </a:r>
          </a:p>
          <a:p>
            <a:pPr marL="0" indent="0">
              <a:buNone/>
            </a:pPr>
            <a:endParaRPr lang="fi-FI" sz="1800">
              <a:effectLst/>
              <a:latin typeface="Arial" panose="020B060402020202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fi-FI" sz="1800">
                <a:effectLst/>
                <a:latin typeface="Arial" panose="020B0604020202020204" pitchFamily="34" charset="0"/>
                <a:ea typeface="Calibri" panose="020F0502020204030204" pitchFamily="34" charset="0"/>
                <a:cs typeface="Calibri" panose="020F0502020204030204" pitchFamily="34" charset="0"/>
              </a:rPr>
              <a:t>Valtiontukikilpailu on saatava loppumaan. Eurooppalaiset valtiot ovat ryhtyneet kilpailemaan erilaisten strategisten investointien sijoittumisesta. </a:t>
            </a:r>
            <a:r>
              <a:rPr lang="fi-FI" sz="1800" b="1">
                <a:effectLst/>
                <a:latin typeface="Arial" panose="020B0604020202020204" pitchFamily="34" charset="0"/>
                <a:ea typeface="Calibri" panose="020F0502020204030204" pitchFamily="34" charset="0"/>
                <a:cs typeface="Calibri" panose="020F0502020204030204" pitchFamily="34" charset="0"/>
              </a:rPr>
              <a:t>EU-instituutioiden tulee pikaisesti luoda suunnitelma</a:t>
            </a:r>
            <a:r>
              <a:rPr lang="fi-FI" sz="1800">
                <a:effectLst/>
                <a:latin typeface="Arial" panose="020B0604020202020204" pitchFamily="34" charset="0"/>
                <a:ea typeface="Calibri" panose="020F0502020204030204" pitchFamily="34" charset="0"/>
                <a:cs typeface="Calibri" panose="020F0502020204030204" pitchFamily="34" charset="0"/>
              </a:rPr>
              <a:t>, joka estää </a:t>
            </a:r>
            <a:r>
              <a:rPr lang="fi-FI" sz="1800" b="1">
                <a:effectLst/>
                <a:latin typeface="Arial" panose="020B0604020202020204" pitchFamily="34" charset="0"/>
                <a:ea typeface="Calibri" panose="020F0502020204030204" pitchFamily="34" charset="0"/>
                <a:cs typeface="Calibri" panose="020F0502020204030204" pitchFamily="34" charset="0"/>
              </a:rPr>
              <a:t>valtiontukikilpailun</a:t>
            </a:r>
            <a:r>
              <a:rPr lang="fi-FI" sz="1800">
                <a:effectLst/>
                <a:latin typeface="Arial" panose="020B0604020202020204" pitchFamily="34" charset="0"/>
                <a:ea typeface="Calibri" panose="020F0502020204030204" pitchFamily="34" charset="0"/>
                <a:cs typeface="Calibri" panose="020F0502020204030204" pitchFamily="34" charset="0"/>
              </a:rPr>
              <a:t> ja luo yhteiset </a:t>
            </a:r>
            <a:r>
              <a:rPr lang="fi-FI" sz="1800" b="1">
                <a:effectLst/>
                <a:latin typeface="Arial" panose="020B0604020202020204" pitchFamily="34" charset="0"/>
                <a:ea typeface="Calibri" panose="020F0502020204030204" pitchFamily="34" charset="0"/>
                <a:cs typeface="Calibri" panose="020F0502020204030204" pitchFamily="34" charset="0"/>
              </a:rPr>
              <a:t>pelisäännöt</a:t>
            </a:r>
            <a:r>
              <a:rPr lang="fi-FI" sz="1800">
                <a:effectLst/>
                <a:latin typeface="Arial" panose="020B0604020202020204" pitchFamily="34" charset="0"/>
                <a:ea typeface="Calibri" panose="020F0502020204030204" pitchFamily="34" charset="0"/>
                <a:cs typeface="Calibri" panose="020F0502020204030204" pitchFamily="34" charset="0"/>
              </a:rPr>
              <a:t> ja rahoituksen </a:t>
            </a:r>
            <a:r>
              <a:rPr lang="fi-FI" sz="1800" b="1">
                <a:effectLst/>
                <a:latin typeface="Arial" panose="020B0604020202020204" pitchFamily="34" charset="0"/>
                <a:ea typeface="Calibri" panose="020F0502020204030204" pitchFamily="34" charset="0"/>
                <a:cs typeface="Calibri" panose="020F0502020204030204" pitchFamily="34" charset="0"/>
              </a:rPr>
              <a:t>vihreän siirtymän investointien toteuttamiseksi</a:t>
            </a:r>
            <a:r>
              <a:rPr lang="fi-FI" sz="1800">
                <a:effectLst/>
                <a:latin typeface="Arial" panose="020B0604020202020204" pitchFamily="34" charset="0"/>
                <a:ea typeface="Calibri" panose="020F0502020204030204" pitchFamily="34" charset="0"/>
                <a:cs typeface="Calibri" panose="020F0502020204030204" pitchFamily="34" charset="0"/>
              </a:rPr>
              <a:t>.</a:t>
            </a:r>
          </a:p>
        </p:txBody>
      </p:sp>
      <p:sp>
        <p:nvSpPr>
          <p:cNvPr id="9" name="Alaotsikko 6">
            <a:extLst>
              <a:ext uri="{FF2B5EF4-FFF2-40B4-BE49-F238E27FC236}">
                <a16:creationId xmlns:a16="http://schemas.microsoft.com/office/drawing/2014/main" id="{F338375E-1968-C041-40C1-872C24633109}"/>
              </a:ext>
            </a:extLst>
          </p:cNvPr>
          <p:cNvSpPr txBox="1">
            <a:spLocks/>
          </p:cNvSpPr>
          <p:nvPr/>
        </p:nvSpPr>
        <p:spPr>
          <a:xfrm>
            <a:off x="1127448" y="1331968"/>
            <a:ext cx="3657608" cy="432048"/>
          </a:xfrm>
          <a:prstGeom prst="rect">
            <a:avLst/>
          </a:prstGeom>
        </p:spPr>
        <p:txBody>
          <a:bodyPr vert="horz" lIns="0" tIns="18000" rIns="36000" bIns="18000" rtlCol="0" anchor="t">
            <a:noAutofit/>
          </a:bodyPr>
          <a:lst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b="1">
                <a:solidFill>
                  <a:schemeClr val="accent4"/>
                </a:solidFill>
                <a:ea typeface="Tahoma"/>
                <a:cs typeface="Tahoma"/>
              </a:rPr>
              <a:t>Toimivammat sisämarkkinat</a:t>
            </a:r>
          </a:p>
        </p:txBody>
      </p:sp>
      <p:pic>
        <p:nvPicPr>
          <p:cNvPr id="17" name="Kuva 16" descr="Kuva, joka sisältää kohteen laiva, vesiskootteri, vesi, liikenne&#10;&#10;Kuvaus luotu automaattisesti">
            <a:extLst>
              <a:ext uri="{FF2B5EF4-FFF2-40B4-BE49-F238E27FC236}">
                <a16:creationId xmlns:a16="http://schemas.microsoft.com/office/drawing/2014/main" id="{ADA008E4-D77F-F5FB-9A36-71CD007F50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573" t="57" r="38042" b="-513"/>
          <a:stretch/>
        </p:blipFill>
        <p:spPr>
          <a:xfrm>
            <a:off x="9120336" y="3904"/>
            <a:ext cx="3095010" cy="6881480"/>
          </a:xfrm>
          <a:prstGeom prst="rect">
            <a:avLst/>
          </a:prstGeom>
        </p:spPr>
      </p:pic>
    </p:spTree>
    <p:extLst>
      <p:ext uri="{BB962C8B-B14F-4D97-AF65-F5344CB8AC3E}">
        <p14:creationId xmlns:p14="http://schemas.microsoft.com/office/powerpoint/2010/main" val="392995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5993DE5-02E8-5683-520C-69DE2942AC3F}"/>
              </a:ext>
            </a:extLst>
          </p:cNvPr>
          <p:cNvSpPr>
            <a:spLocks noGrp="1"/>
          </p:cNvSpPr>
          <p:nvPr>
            <p:ph type="sldNum" sz="quarter" idx="20"/>
          </p:nvPr>
        </p:nvSpPr>
        <p:spPr/>
        <p:txBody>
          <a:bodyPr/>
          <a:lstStyle/>
          <a:p>
            <a:fld id="{0BF3D371-221A-48B8-85BF-C1A7CFADE4F2}" type="slidenum">
              <a:rPr lang="fi-FI" smtClean="0"/>
              <a:t>6</a:t>
            </a:fld>
            <a:endParaRPr lang="fi-FI"/>
          </a:p>
        </p:txBody>
      </p:sp>
      <p:sp>
        <p:nvSpPr>
          <p:cNvPr id="8" name="Sisällön paikkamerkki 7">
            <a:extLst>
              <a:ext uri="{FF2B5EF4-FFF2-40B4-BE49-F238E27FC236}">
                <a16:creationId xmlns:a16="http://schemas.microsoft.com/office/drawing/2014/main" id="{0F17BA3E-63EF-2761-39BB-71897323FAB0}"/>
              </a:ext>
            </a:extLst>
          </p:cNvPr>
          <p:cNvSpPr>
            <a:spLocks noGrp="1"/>
          </p:cNvSpPr>
          <p:nvPr>
            <p:ph idx="1"/>
          </p:nvPr>
        </p:nvSpPr>
        <p:spPr>
          <a:xfrm>
            <a:off x="911425" y="1988840"/>
            <a:ext cx="7632847" cy="3960440"/>
          </a:xfrm>
        </p:spPr>
        <p:txBody>
          <a:bodyPr/>
          <a:lstStyle/>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EU:n tulee elvyttää </a:t>
            </a:r>
            <a:r>
              <a:rPr lang="fi-FI" sz="1800" b="1" i="0">
                <a:solidFill>
                  <a:srgbClr val="000000"/>
                </a:solidFill>
                <a:effectLst/>
                <a:latin typeface="Arial" panose="020B0604020202020204" pitchFamily="34" charset="0"/>
              </a:rPr>
              <a:t>paremman sääntelyn periaate</a:t>
            </a:r>
            <a:r>
              <a:rPr lang="fi-FI" sz="1800" b="0" i="0">
                <a:solidFill>
                  <a:srgbClr val="000000"/>
                </a:solidFill>
                <a:effectLst/>
                <a:latin typeface="Arial" panose="020B0604020202020204" pitchFamily="34" charset="0"/>
              </a:rPr>
              <a:t> ja pystyä </a:t>
            </a:r>
            <a:r>
              <a:rPr lang="fi-FI" sz="1800" b="1" i="0">
                <a:solidFill>
                  <a:srgbClr val="000000"/>
                </a:solidFill>
                <a:effectLst/>
                <a:latin typeface="Arial" panose="020B0604020202020204" pitchFamily="34" charset="0"/>
              </a:rPr>
              <a:t>karsimaan työ- ja sosiaalilainsäädäntöä</a:t>
            </a:r>
            <a:r>
              <a:rPr lang="fi-FI" sz="1800" b="0" i="0">
                <a:solidFill>
                  <a:srgbClr val="000000"/>
                </a:solidFill>
                <a:effectLst/>
                <a:latin typeface="Arial" panose="020B0604020202020204" pitchFamily="34" charset="0"/>
              </a:rPr>
              <a:t> sekä pidättäytyä </a:t>
            </a:r>
            <a:r>
              <a:rPr lang="fi-FI" sz="1800" b="1" i="0">
                <a:solidFill>
                  <a:srgbClr val="000000"/>
                </a:solidFill>
                <a:effectLst/>
                <a:latin typeface="Arial" panose="020B0604020202020204" pitchFamily="34" charset="0"/>
              </a:rPr>
              <a:t>uusista lainsäädäntöhankkeista</a:t>
            </a:r>
            <a:r>
              <a:rPr lang="fi-FI" sz="1800" b="0" i="0">
                <a:solidFill>
                  <a:srgbClr val="000000"/>
                </a:solidFill>
                <a:effectLst/>
                <a:latin typeface="Arial" panose="020B0604020202020204" pitchFamily="34" charset="0"/>
              </a:rPr>
              <a:t> silloin, kun ne </a:t>
            </a:r>
            <a:r>
              <a:rPr lang="fi-FI" sz="1800" i="0">
                <a:solidFill>
                  <a:srgbClr val="000000"/>
                </a:solidFill>
                <a:effectLst/>
                <a:latin typeface="Arial" panose="020B0604020202020204" pitchFamily="34" charset="0"/>
              </a:rPr>
              <a:t>eivät aidosti edistä yritysten työllistämistä</a:t>
            </a:r>
            <a:r>
              <a:rPr lang="fi-FI" sz="1800" b="0" i="0">
                <a:solidFill>
                  <a:srgbClr val="000000"/>
                </a:solidFill>
                <a:effectLst/>
                <a:latin typeface="Arial" panose="020B0604020202020204" pitchFamily="34" charset="0"/>
              </a:rPr>
              <a:t> EU:n alueella. Kansallisten työmarkkinajärjestelmien erityispiirteiden kunnioittaminen tulee olla EU:n toiminnan lähtökohtana. Jatkuvat toimivallan ylitykset työ- ja sosiaalilainsäädännön alalla heikentävät yritysten luottamusta EU:hun instituutiona.</a:t>
            </a:r>
            <a:r>
              <a:rPr lang="fi-FI" sz="1800" b="0" i="0">
                <a:solidFill>
                  <a:srgbClr val="000000"/>
                </a:solidFill>
                <a:effectLst/>
                <a:latin typeface="WordVisiCarriageReturn_MSFontService"/>
              </a:rPr>
              <a:t> </a:t>
            </a:r>
            <a:br>
              <a:rPr lang="fi-FI" sz="1800" b="0" i="0">
                <a:solidFill>
                  <a:srgbClr val="000000"/>
                </a:solidFill>
                <a:effectLst/>
                <a:latin typeface="WordVisiCarriageReturn_MSFontService"/>
              </a:rPr>
            </a:br>
            <a:r>
              <a:rPr lang="fi-FI" sz="1800" b="0" i="0">
                <a:solidFill>
                  <a:srgbClr val="000000"/>
                </a:solidFill>
                <a:effectLst/>
                <a:latin typeface="Arial" panose="020B0604020202020204" pitchFamily="34" charset="0"/>
              </a:rPr>
              <a:t> </a:t>
            </a:r>
          </a:p>
          <a:p>
            <a:pPr algn="l" rtl="0" fontAlgn="base">
              <a:buFont typeface="Arial" panose="020B0604020202020204" pitchFamily="34" charset="0"/>
              <a:buChar char="•"/>
            </a:pPr>
            <a:r>
              <a:rPr lang="fi-FI" sz="1800" b="1" i="0">
                <a:solidFill>
                  <a:srgbClr val="000000"/>
                </a:solidFill>
                <a:effectLst/>
                <a:latin typeface="Arial" panose="020B0604020202020204" pitchFamily="34" charset="0"/>
              </a:rPr>
              <a:t>Vihreä siirtymä tarvitsee osaamista</a:t>
            </a:r>
            <a:r>
              <a:rPr lang="fi-FI" sz="1800" b="0" i="0">
                <a:solidFill>
                  <a:srgbClr val="000000"/>
                </a:solidFill>
                <a:effectLst/>
                <a:latin typeface="Arial" panose="020B0604020202020204" pitchFamily="34" charset="0"/>
              </a:rPr>
              <a:t>, ja kilpailu Euroopassa on kovaa. Varmistetaan tutkintojen tunnistaminen ja tunnustaminen (ml. ammatillinen osaaminen) EU:n sisällä ja tehokas liikkuvuus sekä EU:n sisäisesti että muualta EU:hun. Lisäksi osaajien houkuttelu EU:hun pitää uudistaa, jotta voimme vastata USA:n ja Kiinan vetovoimaan. </a:t>
            </a:r>
          </a:p>
        </p:txBody>
      </p:sp>
      <p:sp>
        <p:nvSpPr>
          <p:cNvPr id="9" name="Alaotsikko 6">
            <a:extLst>
              <a:ext uri="{FF2B5EF4-FFF2-40B4-BE49-F238E27FC236}">
                <a16:creationId xmlns:a16="http://schemas.microsoft.com/office/drawing/2014/main" id="{F338375E-1968-C041-40C1-872C24633109}"/>
              </a:ext>
            </a:extLst>
          </p:cNvPr>
          <p:cNvSpPr txBox="1">
            <a:spLocks/>
          </p:cNvSpPr>
          <p:nvPr/>
        </p:nvSpPr>
        <p:spPr>
          <a:xfrm>
            <a:off x="983433" y="980728"/>
            <a:ext cx="7920880" cy="432048"/>
          </a:xfrm>
          <a:prstGeom prst="rect">
            <a:avLst/>
          </a:prstGeom>
        </p:spPr>
        <p:txBody>
          <a:bodyPr vert="horz" lIns="0" tIns="18000" rIns="36000" bIns="18000" rtlCol="0" anchor="t">
            <a:noAutofit/>
          </a:bodyPr>
          <a:lst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b="1" i="0">
                <a:solidFill>
                  <a:schemeClr val="accent4"/>
                </a:solidFill>
                <a:effectLst/>
                <a:latin typeface="Arial"/>
                <a:ea typeface="Tahoma"/>
                <a:cs typeface="Tahoma"/>
              </a:rPr>
              <a:t>Vähemmän sääntelyä ja enemmän panostusta työllisyyden edistämiseen ja osaajien saatavuuteen</a:t>
            </a:r>
            <a:r>
              <a:rPr lang="fi-FI" sz="1800" b="0" i="0">
                <a:solidFill>
                  <a:schemeClr val="accent4"/>
                </a:solidFill>
                <a:effectLst/>
                <a:latin typeface="Arial"/>
                <a:ea typeface="Tahoma"/>
                <a:cs typeface="Tahoma"/>
              </a:rPr>
              <a:t> </a:t>
            </a:r>
            <a:endParaRPr lang="fi-FI" b="1">
              <a:solidFill>
                <a:schemeClr val="accent4"/>
              </a:solidFill>
              <a:latin typeface="Arial"/>
              <a:ea typeface="Tahoma"/>
              <a:cs typeface="Tahoma"/>
            </a:endParaRPr>
          </a:p>
        </p:txBody>
      </p:sp>
      <p:pic>
        <p:nvPicPr>
          <p:cNvPr id="10" name="Kuva 9" descr="Kuva, joka sisältää kohteen henkilö, vaate, Tanssi, Tartaani&#10;&#10;Kuvaus luotu automaattisesti">
            <a:extLst>
              <a:ext uri="{FF2B5EF4-FFF2-40B4-BE49-F238E27FC236}">
                <a16:creationId xmlns:a16="http://schemas.microsoft.com/office/drawing/2014/main" id="{E081B486-9612-0C4C-BCB9-83CA760803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68" t="1" r="47576" b="-1"/>
          <a:stretch/>
        </p:blipFill>
        <p:spPr>
          <a:xfrm>
            <a:off x="8951640" y="0"/>
            <a:ext cx="3240360" cy="6858000"/>
          </a:xfrm>
          <a:prstGeom prst="rect">
            <a:avLst/>
          </a:prstGeom>
        </p:spPr>
      </p:pic>
    </p:spTree>
    <p:extLst>
      <p:ext uri="{BB962C8B-B14F-4D97-AF65-F5344CB8AC3E}">
        <p14:creationId xmlns:p14="http://schemas.microsoft.com/office/powerpoint/2010/main" val="188418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5993DE5-02E8-5683-520C-69DE2942AC3F}"/>
              </a:ext>
            </a:extLst>
          </p:cNvPr>
          <p:cNvSpPr>
            <a:spLocks noGrp="1"/>
          </p:cNvSpPr>
          <p:nvPr>
            <p:ph type="sldNum" sz="quarter" idx="20"/>
          </p:nvPr>
        </p:nvSpPr>
        <p:spPr/>
        <p:txBody>
          <a:bodyPr/>
          <a:lstStyle/>
          <a:p>
            <a:fld id="{0BF3D371-221A-48B8-85BF-C1A7CFADE4F2}" type="slidenum">
              <a:rPr lang="fi-FI" smtClean="0"/>
              <a:t>7</a:t>
            </a:fld>
            <a:endParaRPr lang="fi-FI"/>
          </a:p>
        </p:txBody>
      </p:sp>
      <p:sp>
        <p:nvSpPr>
          <p:cNvPr id="8" name="Sisällön paikkamerkki 7">
            <a:extLst>
              <a:ext uri="{FF2B5EF4-FFF2-40B4-BE49-F238E27FC236}">
                <a16:creationId xmlns:a16="http://schemas.microsoft.com/office/drawing/2014/main" id="{0F17BA3E-63EF-2761-39BB-71897323FAB0}"/>
              </a:ext>
            </a:extLst>
          </p:cNvPr>
          <p:cNvSpPr>
            <a:spLocks noGrp="1"/>
          </p:cNvSpPr>
          <p:nvPr>
            <p:ph idx="1"/>
          </p:nvPr>
        </p:nvSpPr>
        <p:spPr>
          <a:xfrm>
            <a:off x="911425" y="1988840"/>
            <a:ext cx="7416824" cy="4104456"/>
          </a:xfrm>
        </p:spPr>
        <p:txBody>
          <a:bodyPr/>
          <a:lstStyle/>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Lääkkeiden tuotannon ympäristövaatimukset ovat tiukentumassa siten, että ne eivät enää tue lääkkeiden kehitystyötä EU-alueella. Lisäksi EU on laajasti uudistamassa lääkelainsäädäntöään, jolla ollaan heikentämässä lääkeyritysten myyntilupadokumentaation suojaa, mikä vaarantaa lääkekehityksen kannattavuuden. Lääkealan </a:t>
            </a:r>
            <a:r>
              <a:rPr lang="fi-FI" sz="1800" b="1" i="0">
                <a:solidFill>
                  <a:srgbClr val="000000"/>
                </a:solidFill>
                <a:effectLst/>
                <a:latin typeface="Arial" panose="020B0604020202020204" pitchFamily="34" charset="0"/>
              </a:rPr>
              <a:t>toimintaedellytykset</a:t>
            </a:r>
            <a:r>
              <a:rPr lang="fi-FI" sz="1800" b="0" i="0">
                <a:solidFill>
                  <a:srgbClr val="000000"/>
                </a:solidFill>
                <a:effectLst/>
                <a:latin typeface="Arial" panose="020B0604020202020204" pitchFamily="34" charset="0"/>
              </a:rPr>
              <a:t> ja </a:t>
            </a:r>
            <a:r>
              <a:rPr lang="fi-FI" sz="1800" b="1" i="0">
                <a:solidFill>
                  <a:srgbClr val="000000"/>
                </a:solidFill>
                <a:effectLst/>
                <a:latin typeface="Arial" panose="020B0604020202020204" pitchFamily="34" charset="0"/>
              </a:rPr>
              <a:t>kilpailukyky</a:t>
            </a:r>
            <a:r>
              <a:rPr lang="fi-FI" sz="1800" b="0" i="0">
                <a:solidFill>
                  <a:srgbClr val="000000"/>
                </a:solidFill>
                <a:effectLst/>
                <a:latin typeface="Arial" panose="020B0604020202020204" pitchFamily="34" charset="0"/>
              </a:rPr>
              <a:t> EU-alueella on turvattava. </a:t>
            </a:r>
          </a:p>
        </p:txBody>
      </p:sp>
      <p:sp>
        <p:nvSpPr>
          <p:cNvPr id="9" name="Alaotsikko 6">
            <a:extLst>
              <a:ext uri="{FF2B5EF4-FFF2-40B4-BE49-F238E27FC236}">
                <a16:creationId xmlns:a16="http://schemas.microsoft.com/office/drawing/2014/main" id="{F338375E-1968-C041-40C1-872C24633109}"/>
              </a:ext>
            </a:extLst>
          </p:cNvPr>
          <p:cNvSpPr txBox="1">
            <a:spLocks/>
          </p:cNvSpPr>
          <p:nvPr/>
        </p:nvSpPr>
        <p:spPr>
          <a:xfrm>
            <a:off x="983433" y="980728"/>
            <a:ext cx="7920880" cy="432048"/>
          </a:xfrm>
          <a:prstGeom prst="rect">
            <a:avLst/>
          </a:prstGeom>
        </p:spPr>
        <p:txBody>
          <a:bodyPr vert="horz" lIns="0" tIns="18000" rIns="36000" bIns="18000" rtlCol="0" anchor="t">
            <a:noAutofit/>
          </a:bodyPr>
          <a:lst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b="1" i="0">
                <a:solidFill>
                  <a:schemeClr val="accent4"/>
                </a:solidFill>
                <a:effectLst/>
                <a:latin typeface="Arial"/>
                <a:ea typeface="Tahoma"/>
                <a:cs typeface="Tahoma"/>
              </a:rPr>
              <a:t>Lääkealan tulevaisuus Euroopan unionissa turvattava</a:t>
            </a:r>
            <a:endParaRPr lang="fi-FI" b="1">
              <a:solidFill>
                <a:schemeClr val="accent4"/>
              </a:solidFill>
              <a:latin typeface="Arial"/>
              <a:ea typeface="Tahoma"/>
              <a:cs typeface="Tahoma"/>
            </a:endParaRPr>
          </a:p>
        </p:txBody>
      </p:sp>
      <p:pic>
        <p:nvPicPr>
          <p:cNvPr id="3" name="Kuva 2" descr="Kuva, joka sisältää kohteen Läpinäkyvä materiaali, Laboratoriotarvikkeet, neste, Läpinäkyvyys&#10;&#10;Kuvaus luotu automaattisesti">
            <a:extLst>
              <a:ext uri="{FF2B5EF4-FFF2-40B4-BE49-F238E27FC236}">
                <a16:creationId xmlns:a16="http://schemas.microsoft.com/office/drawing/2014/main" id="{B19B4793-F9F7-F2B5-333D-CC89724E0A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10" r="10547" b="-625"/>
          <a:stretch/>
        </p:blipFill>
        <p:spPr>
          <a:xfrm>
            <a:off x="8828515" y="0"/>
            <a:ext cx="3383042" cy="6900801"/>
          </a:xfrm>
          <a:prstGeom prst="rect">
            <a:avLst/>
          </a:prstGeom>
        </p:spPr>
      </p:pic>
    </p:spTree>
    <p:extLst>
      <p:ext uri="{BB962C8B-B14F-4D97-AF65-F5344CB8AC3E}">
        <p14:creationId xmlns:p14="http://schemas.microsoft.com/office/powerpoint/2010/main" val="172848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5993DE5-02E8-5683-520C-69DE2942AC3F}"/>
              </a:ext>
            </a:extLst>
          </p:cNvPr>
          <p:cNvSpPr>
            <a:spLocks noGrp="1"/>
          </p:cNvSpPr>
          <p:nvPr>
            <p:ph type="sldNum" sz="quarter" idx="20"/>
          </p:nvPr>
        </p:nvSpPr>
        <p:spPr/>
        <p:txBody>
          <a:bodyPr/>
          <a:lstStyle/>
          <a:p>
            <a:fld id="{0BF3D371-221A-48B8-85BF-C1A7CFADE4F2}" type="slidenum">
              <a:rPr lang="fi-FI" smtClean="0"/>
              <a:t>8</a:t>
            </a:fld>
            <a:endParaRPr lang="fi-FI"/>
          </a:p>
        </p:txBody>
      </p:sp>
      <p:sp>
        <p:nvSpPr>
          <p:cNvPr id="7" name="Otsikko 6">
            <a:extLst>
              <a:ext uri="{FF2B5EF4-FFF2-40B4-BE49-F238E27FC236}">
                <a16:creationId xmlns:a16="http://schemas.microsoft.com/office/drawing/2014/main" id="{FE8CFDDB-8E8E-03C1-F661-FBFD7327F000}"/>
              </a:ext>
            </a:extLst>
          </p:cNvPr>
          <p:cNvSpPr>
            <a:spLocks noGrp="1"/>
          </p:cNvSpPr>
          <p:nvPr>
            <p:ph type="title"/>
          </p:nvPr>
        </p:nvSpPr>
        <p:spPr/>
        <p:txBody>
          <a:bodyPr/>
          <a:lstStyle/>
          <a:p>
            <a:r>
              <a:rPr lang="fi-FI" sz="2800" b="1">
                <a:effectLst/>
                <a:latin typeface="Arial" panose="020B0604020202020204" pitchFamily="34" charset="0"/>
                <a:ea typeface="Calibri" panose="020F0502020204030204" pitchFamily="34" charset="0"/>
                <a:cs typeface="Calibri" panose="020F0502020204030204" pitchFamily="34" charset="0"/>
              </a:rPr>
              <a:t>3. Vihreä digitaalinen siirtymä</a:t>
            </a:r>
            <a:endParaRPr lang="fi-FI" sz="2800"/>
          </a:p>
        </p:txBody>
      </p:sp>
      <p:sp>
        <p:nvSpPr>
          <p:cNvPr id="8" name="Sisällön paikkamerkki 7">
            <a:extLst>
              <a:ext uri="{FF2B5EF4-FFF2-40B4-BE49-F238E27FC236}">
                <a16:creationId xmlns:a16="http://schemas.microsoft.com/office/drawing/2014/main" id="{0F17BA3E-63EF-2761-39BB-71897323FAB0}"/>
              </a:ext>
            </a:extLst>
          </p:cNvPr>
          <p:cNvSpPr>
            <a:spLocks noGrp="1"/>
          </p:cNvSpPr>
          <p:nvPr>
            <p:ph idx="1"/>
          </p:nvPr>
        </p:nvSpPr>
        <p:spPr>
          <a:xfrm>
            <a:off x="983432" y="2274603"/>
            <a:ext cx="10225136" cy="3963298"/>
          </a:xfrm>
        </p:spPr>
        <p:txBody>
          <a:bodyPr/>
          <a:lstStyle/>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EU ei tarvitse uutta Green </a:t>
            </a:r>
            <a:r>
              <a:rPr lang="fi-FI" sz="1800" b="0" i="0" err="1">
                <a:solidFill>
                  <a:srgbClr val="000000"/>
                </a:solidFill>
                <a:effectLst/>
                <a:latin typeface="Arial" panose="020B0604020202020204" pitchFamily="34" charset="0"/>
              </a:rPr>
              <a:t>Dealia</a:t>
            </a:r>
            <a:r>
              <a:rPr lang="fi-FI" sz="1800" b="0" i="0">
                <a:solidFill>
                  <a:srgbClr val="000000"/>
                </a:solidFill>
                <a:effectLst/>
                <a:latin typeface="Arial" panose="020B0604020202020204" pitchFamily="34" charset="0"/>
              </a:rPr>
              <a:t>, vaan tarvitaan nykyisen pohjalta tehtyjen säädösten kokonaisarviointi ja toimeenpano EU:n </a:t>
            </a:r>
            <a:r>
              <a:rPr lang="fi-FI" sz="1800" b="1" i="0">
                <a:solidFill>
                  <a:srgbClr val="000000"/>
                </a:solidFill>
                <a:effectLst/>
                <a:latin typeface="Arial" panose="020B0604020202020204" pitchFamily="34" charset="0"/>
              </a:rPr>
              <a:t>kilpailukyvyn </a:t>
            </a:r>
            <a:r>
              <a:rPr lang="fi-FI" sz="1800" b="0" i="0">
                <a:solidFill>
                  <a:srgbClr val="000000"/>
                </a:solidFill>
                <a:effectLst/>
                <a:latin typeface="Arial" panose="020B0604020202020204" pitchFamily="34" charset="0"/>
              </a:rPr>
              <a:t>näkökulmasta. On tarpeen tarkastella, mitä kokonaisvaikutuksia laajalla säädöspaketilla on, ohjaako se toimintoja oikeaan suuntaan ja onko tarvittavia raaka-aineita yhä mahdollista käyttää EU:ssa. </a:t>
            </a:r>
          </a:p>
          <a:p>
            <a:pPr marL="0" indent="0" algn="l" rtl="0" fontAlgn="base">
              <a:buNone/>
            </a:pPr>
            <a:endParaRPr lang="fi-FI" sz="12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Esimerkiksi REACH-asetukseen ennakoitujen muutosten arvioidaan </a:t>
            </a:r>
            <a:r>
              <a:rPr lang="fi-FI" sz="1800" b="1" i="0">
                <a:solidFill>
                  <a:srgbClr val="000000"/>
                </a:solidFill>
                <a:effectLst/>
                <a:latin typeface="Arial" panose="020B0604020202020204" pitchFamily="34" charset="0"/>
              </a:rPr>
              <a:t>vähentävän kemianteollisuuden liikevaihdosta pitkällä tähtäimellä 12 prosenttia</a:t>
            </a:r>
            <a:r>
              <a:rPr lang="fi-FI" sz="1800" b="0" i="0">
                <a:solidFill>
                  <a:srgbClr val="000000"/>
                </a:solidFill>
                <a:effectLst/>
                <a:latin typeface="Arial" panose="020B0604020202020204" pitchFamily="34" charset="0"/>
              </a:rPr>
              <a:t> ja </a:t>
            </a:r>
            <a:r>
              <a:rPr lang="fi-FI" sz="1800" b="1" i="0">
                <a:solidFill>
                  <a:srgbClr val="000000"/>
                </a:solidFill>
                <a:effectLst/>
                <a:latin typeface="Arial" panose="020B0604020202020204" pitchFamily="34" charset="0"/>
              </a:rPr>
              <a:t>lyhyemmällä tähtäimellä 20 prosenttia</a:t>
            </a:r>
            <a:r>
              <a:rPr lang="fi-FI" sz="1800" b="0" i="0">
                <a:solidFill>
                  <a:srgbClr val="000000"/>
                </a:solidFill>
                <a:effectLst/>
                <a:latin typeface="Arial" panose="020B0604020202020204" pitchFamily="34" charset="0"/>
              </a:rPr>
              <a:t>. Monet muille toimialoille tärkeät raaka-aineet ja niiden käyttö tulisivat kielletyiksi. </a:t>
            </a:r>
          </a:p>
          <a:p>
            <a:pPr marL="0" indent="0" algn="l" rtl="0" fontAlgn="base">
              <a:buNone/>
            </a:pPr>
            <a:endParaRPr lang="fi-FI" sz="12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Kierrätysraaka-aineiden sisämarkkinoilla tapahtuvia siirtoja koskevaa sääntelyä pitää purkaa kiertotalouden toimintaedellytysten parantamiseksi. </a:t>
            </a:r>
          </a:p>
          <a:p>
            <a:pPr marL="0" indent="0">
              <a:buNone/>
            </a:pPr>
            <a:endParaRPr lang="fi-FI"/>
          </a:p>
        </p:txBody>
      </p:sp>
      <p:sp>
        <p:nvSpPr>
          <p:cNvPr id="9" name="Alaotsikko 6">
            <a:extLst>
              <a:ext uri="{FF2B5EF4-FFF2-40B4-BE49-F238E27FC236}">
                <a16:creationId xmlns:a16="http://schemas.microsoft.com/office/drawing/2014/main" id="{4AB93B2B-DFF5-E8F7-79E1-33EC9E34CC4C}"/>
              </a:ext>
            </a:extLst>
          </p:cNvPr>
          <p:cNvSpPr txBox="1">
            <a:spLocks/>
          </p:cNvSpPr>
          <p:nvPr/>
        </p:nvSpPr>
        <p:spPr>
          <a:xfrm>
            <a:off x="1199456" y="1374603"/>
            <a:ext cx="9649072" cy="387212"/>
          </a:xfrm>
          <a:prstGeom prst="rect">
            <a:avLst/>
          </a:prstGeom>
        </p:spPr>
        <p:txBody>
          <a:bodyPr vert="horz" lIns="0" tIns="18000" rIns="36000" bIns="18000" rtlCol="0">
            <a:noAutofit/>
          </a:bodyPr>
          <a:lst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b="1">
                <a:solidFill>
                  <a:schemeClr val="bg1"/>
                </a:solidFill>
                <a:effectLst/>
                <a:latin typeface="Arial" panose="020B0604020202020204" pitchFamily="34" charset="0"/>
                <a:ea typeface="Calibri" panose="020F0502020204030204" pitchFamily="34" charset="0"/>
                <a:cs typeface="Calibri" panose="020F0502020204030204" pitchFamily="34" charset="0"/>
              </a:rPr>
              <a:t>Vihreä ja digitaalinen siirtymä vaatii Green </a:t>
            </a:r>
            <a:r>
              <a:rPr lang="fi-FI" sz="1800" b="1" err="1">
                <a:solidFill>
                  <a:schemeClr val="bg1"/>
                </a:solidFill>
                <a:effectLst/>
                <a:latin typeface="Arial" panose="020B0604020202020204" pitchFamily="34" charset="0"/>
                <a:ea typeface="Calibri" panose="020F0502020204030204" pitchFamily="34" charset="0"/>
                <a:cs typeface="Calibri" panose="020F0502020204030204" pitchFamily="34" charset="0"/>
              </a:rPr>
              <a:t>Dealin</a:t>
            </a:r>
            <a:r>
              <a:rPr lang="fi-FI" sz="1800" b="1">
                <a:solidFill>
                  <a:schemeClr val="bg1"/>
                </a:solidFill>
                <a:effectLst/>
                <a:latin typeface="Arial" panose="020B0604020202020204" pitchFamily="34" charset="0"/>
                <a:ea typeface="Calibri" panose="020F0502020204030204" pitchFamily="34" charset="0"/>
                <a:cs typeface="Calibri" panose="020F0502020204030204" pitchFamily="34" charset="0"/>
              </a:rPr>
              <a:t> paremman implementoinnin</a:t>
            </a:r>
            <a:endParaRPr lang="fi-FI" sz="1800">
              <a:solidFill>
                <a:schemeClr val="bg1"/>
              </a:solidFill>
              <a:effectLst/>
              <a:latin typeface="Arial" panose="020B0604020202020204" pitchFamily="34" charset="0"/>
              <a:ea typeface="Calibri" panose="020F0502020204030204" pitchFamily="34" charset="0"/>
              <a:cs typeface="Calibri" panose="020F0502020204030204" pitchFamily="34" charset="0"/>
            </a:endParaRPr>
          </a:p>
        </p:txBody>
      </p:sp>
      <p:pic>
        <p:nvPicPr>
          <p:cNvPr id="11" name="Kuva 10" descr="Kuva, joka sisältää kohteen Grafiikka, clipart, mustavalkoinen, muotoilu&#10;&#10;Kuvaus luotu automaattisesti">
            <a:extLst>
              <a:ext uri="{FF2B5EF4-FFF2-40B4-BE49-F238E27FC236}">
                <a16:creationId xmlns:a16="http://schemas.microsoft.com/office/drawing/2014/main" id="{DCA0EF92-3802-5BAC-5211-3F7111301F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45" r="13175"/>
          <a:stretch/>
        </p:blipFill>
        <p:spPr>
          <a:xfrm>
            <a:off x="10027536" y="-1"/>
            <a:ext cx="2164464" cy="1843615"/>
          </a:xfrm>
          <a:prstGeom prst="rect">
            <a:avLst/>
          </a:prstGeom>
        </p:spPr>
      </p:pic>
    </p:spTree>
    <p:extLst>
      <p:ext uri="{BB962C8B-B14F-4D97-AF65-F5344CB8AC3E}">
        <p14:creationId xmlns:p14="http://schemas.microsoft.com/office/powerpoint/2010/main" val="76689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15993DE5-02E8-5683-520C-69DE2942AC3F}"/>
              </a:ext>
            </a:extLst>
          </p:cNvPr>
          <p:cNvSpPr>
            <a:spLocks noGrp="1"/>
          </p:cNvSpPr>
          <p:nvPr>
            <p:ph type="sldNum" sz="quarter" idx="20"/>
          </p:nvPr>
        </p:nvSpPr>
        <p:spPr/>
        <p:txBody>
          <a:bodyPr/>
          <a:lstStyle/>
          <a:p>
            <a:fld id="{0BF3D371-221A-48B8-85BF-C1A7CFADE4F2}" type="slidenum">
              <a:rPr lang="fi-FI" smtClean="0"/>
              <a:t>9</a:t>
            </a:fld>
            <a:endParaRPr lang="fi-FI"/>
          </a:p>
        </p:txBody>
      </p:sp>
      <p:sp>
        <p:nvSpPr>
          <p:cNvPr id="8" name="Sisällön paikkamerkki 7">
            <a:extLst>
              <a:ext uri="{FF2B5EF4-FFF2-40B4-BE49-F238E27FC236}">
                <a16:creationId xmlns:a16="http://schemas.microsoft.com/office/drawing/2014/main" id="{0F17BA3E-63EF-2761-39BB-71897323FAB0}"/>
              </a:ext>
            </a:extLst>
          </p:cNvPr>
          <p:cNvSpPr>
            <a:spLocks noGrp="1"/>
          </p:cNvSpPr>
          <p:nvPr>
            <p:ph idx="1"/>
          </p:nvPr>
        </p:nvSpPr>
        <p:spPr>
          <a:xfrm>
            <a:off x="983432" y="1700808"/>
            <a:ext cx="7848872" cy="3699140"/>
          </a:xfrm>
        </p:spPr>
        <p:txBody>
          <a:bodyPr/>
          <a:lstStyle/>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Komission tulisi keskittyä vuoden 2040 tavoitteiden asettamiseen ja nykyisten valuvikojen korjaamiseen sen sijaan, että avattaisiin vuoden 2030 tavoitteita. Teollisuuden </a:t>
            </a:r>
            <a:r>
              <a:rPr lang="fi-FI" sz="1800" b="1" i="0">
                <a:solidFill>
                  <a:srgbClr val="000000"/>
                </a:solidFill>
                <a:effectLst/>
                <a:latin typeface="Arial" panose="020B0604020202020204" pitchFamily="34" charset="0"/>
              </a:rPr>
              <a:t>kilpailukyky</a:t>
            </a:r>
            <a:r>
              <a:rPr lang="fi-FI" sz="1800" b="0" i="0">
                <a:solidFill>
                  <a:srgbClr val="000000"/>
                </a:solidFill>
                <a:effectLst/>
                <a:latin typeface="Arial" panose="020B0604020202020204" pitchFamily="34" charset="0"/>
              </a:rPr>
              <a:t> ja siirtymä kohti hiilineutraaliutta on </a:t>
            </a:r>
            <a:r>
              <a:rPr lang="fi-FI" sz="1800" b="1" i="0">
                <a:solidFill>
                  <a:srgbClr val="000000"/>
                </a:solidFill>
                <a:effectLst/>
                <a:latin typeface="Arial" panose="020B0604020202020204" pitchFamily="34" charset="0"/>
              </a:rPr>
              <a:t>turvattava</a:t>
            </a:r>
            <a:r>
              <a:rPr lang="fi-FI" sz="1800" b="0" i="0">
                <a:solidFill>
                  <a:srgbClr val="000000"/>
                </a:solidFill>
                <a:effectLst/>
                <a:latin typeface="Arial" panose="020B0604020202020204" pitchFamily="34" charset="0"/>
              </a:rPr>
              <a:t>. Avainasemassa ovat erilaiset hiilivuotosuojaukseen tähtäävät toimet ja investointien edistäminen Eurooppaan. </a:t>
            </a:r>
          </a:p>
          <a:p>
            <a:pPr marL="0" indent="0" algn="l" rtl="0" fontAlgn="base">
              <a:buNone/>
            </a:pPr>
            <a:endParaRPr lang="fi-FI" sz="1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1800" b="0" i="0">
                <a:solidFill>
                  <a:srgbClr val="000000"/>
                </a:solidFill>
                <a:effectLst/>
                <a:latin typeface="Arial" panose="020B0604020202020204" pitchFamily="34" charset="0"/>
              </a:rPr>
              <a:t>Kemianteollisuus ei usko uuden polttoaineiden jakelijoita koskevan päästökaupan tuovan haluttua vaikutusta liikenteeseen. Kemianteollisuus kannattaa </a:t>
            </a:r>
            <a:r>
              <a:rPr lang="fi-FI" sz="1800" b="1" i="0">
                <a:solidFill>
                  <a:srgbClr val="000000"/>
                </a:solidFill>
                <a:effectLst/>
                <a:latin typeface="Arial" panose="020B0604020202020204" pitchFamily="34" charset="0"/>
              </a:rPr>
              <a:t>selkeää ja pitkäjänteistä liikenteen päästöohjausta</a:t>
            </a:r>
            <a:r>
              <a:rPr lang="fi-FI" sz="1800" b="0" i="0">
                <a:solidFill>
                  <a:srgbClr val="000000"/>
                </a:solidFill>
                <a:effectLst/>
                <a:latin typeface="Arial" panose="020B0604020202020204" pitchFamily="34" charset="0"/>
              </a:rPr>
              <a:t> ja se toteutuu parhaiten taakanjakosektorilla jakeluvelvoitteen kautta. Samalla on kuitenkin huolehdittava, että teollisuuden sekä sen kuljetusten kilpailukyky säilytetään karsimalla liikenteeseen kohdistuvia päällekkäisiä veroja ja maksuja. </a:t>
            </a:r>
          </a:p>
          <a:p>
            <a:pPr marL="0" indent="0" algn="l" rtl="0" fontAlgn="base">
              <a:buNone/>
            </a:pPr>
            <a:endParaRPr lang="fi-FI" sz="1800" b="0" i="0">
              <a:solidFill>
                <a:srgbClr val="000000"/>
              </a:solidFill>
              <a:effectLst/>
              <a:latin typeface="Arial" panose="020B0604020202020204" pitchFamily="34" charset="0"/>
            </a:endParaRPr>
          </a:p>
        </p:txBody>
      </p:sp>
      <p:sp>
        <p:nvSpPr>
          <p:cNvPr id="9" name="Alaotsikko 6">
            <a:extLst>
              <a:ext uri="{FF2B5EF4-FFF2-40B4-BE49-F238E27FC236}">
                <a16:creationId xmlns:a16="http://schemas.microsoft.com/office/drawing/2014/main" id="{4AB93B2B-DFF5-E8F7-79E1-33EC9E34CC4C}"/>
              </a:ext>
            </a:extLst>
          </p:cNvPr>
          <p:cNvSpPr txBox="1">
            <a:spLocks/>
          </p:cNvSpPr>
          <p:nvPr/>
        </p:nvSpPr>
        <p:spPr>
          <a:xfrm>
            <a:off x="959890" y="908720"/>
            <a:ext cx="9649072" cy="387212"/>
          </a:xfrm>
          <a:prstGeom prst="rect">
            <a:avLst/>
          </a:prstGeom>
        </p:spPr>
        <p:txBody>
          <a:bodyPr vert="horz" lIns="0" tIns="18000" rIns="36000" bIns="18000" rtlCol="0" anchor="t">
            <a:noAutofit/>
          </a:bodyPr>
          <a:lst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sz="1800" b="1">
                <a:solidFill>
                  <a:schemeClr val="bg1"/>
                </a:solidFill>
                <a:effectLst/>
                <a:latin typeface="Arial"/>
                <a:ea typeface="Calibri" panose="020F0502020204030204" pitchFamily="34" charset="0"/>
                <a:cs typeface="Calibri"/>
              </a:rPr>
              <a:t>Ilmasto- ja energiatavoitteissa huomio aikakauteen 2030–2040</a:t>
            </a:r>
            <a:endParaRPr lang="fi-FI" sz="1800">
              <a:solidFill>
                <a:schemeClr val="bg1"/>
              </a:solidFill>
              <a:effectLst/>
              <a:latin typeface="Arial"/>
              <a:ea typeface="Calibri" panose="020F0502020204030204" pitchFamily="34" charset="0"/>
              <a:cs typeface="Calibri"/>
            </a:endParaRPr>
          </a:p>
        </p:txBody>
      </p:sp>
      <p:pic>
        <p:nvPicPr>
          <p:cNvPr id="3" name="Kuva 2" descr="Kuva, joka sisältää kohteen maalaus, Lapsitaide, piirros, Taidemaalaus&#10;&#10;Kuvaus luotu automaattisesti">
            <a:extLst>
              <a:ext uri="{FF2B5EF4-FFF2-40B4-BE49-F238E27FC236}">
                <a16:creationId xmlns:a16="http://schemas.microsoft.com/office/drawing/2014/main" id="{C9E554B7-0C81-92FE-0B98-C3B6FA57C5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1" t="884" r="34236"/>
          <a:stretch/>
        </p:blipFill>
        <p:spPr>
          <a:xfrm>
            <a:off x="9023377" y="-3891"/>
            <a:ext cx="3171170" cy="6861891"/>
          </a:xfrm>
          <a:prstGeom prst="rect">
            <a:avLst/>
          </a:prstGeom>
        </p:spPr>
      </p:pic>
    </p:spTree>
    <p:extLst>
      <p:ext uri="{BB962C8B-B14F-4D97-AF65-F5344CB8AC3E}">
        <p14:creationId xmlns:p14="http://schemas.microsoft.com/office/powerpoint/2010/main" val="168721364"/>
      </p:ext>
    </p:extLst>
  </p:cSld>
  <p:clrMapOvr>
    <a:masterClrMapping/>
  </p:clrMapOvr>
</p:sld>
</file>

<file path=ppt/theme/theme1.xml><?xml version="1.0" encoding="utf-8"?>
<a:theme xmlns:a="http://schemas.openxmlformats.org/drawingml/2006/main" name="KETE_NEW">
  <a:themeElements>
    <a:clrScheme name="KETE">
      <a:dk1>
        <a:srgbClr val="0F4496"/>
      </a:dk1>
      <a:lt1>
        <a:srgbClr val="FFFFFF"/>
      </a:lt1>
      <a:dk2>
        <a:srgbClr val="93DACF"/>
      </a:dk2>
      <a:lt2>
        <a:srgbClr val="FEEB0D"/>
      </a:lt2>
      <a:accent1>
        <a:srgbClr val="0F4496"/>
      </a:accent1>
      <a:accent2>
        <a:srgbClr val="93DACF"/>
      </a:accent2>
      <a:accent3>
        <a:srgbClr val="FEEB0D"/>
      </a:accent3>
      <a:accent4>
        <a:srgbClr val="7A2882"/>
      </a:accent4>
      <a:accent5>
        <a:srgbClr val="DAA8E2"/>
      </a:accent5>
      <a:accent6>
        <a:srgbClr val="373A32"/>
      </a:accent6>
      <a:hlink>
        <a:srgbClr val="0F4496"/>
      </a:hlink>
      <a:folHlink>
        <a:srgbClr val="93DACF"/>
      </a:folHlink>
    </a:clrScheme>
    <a:fontScheme name="Kemia_uud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aka.potx" id="{3E77C4D0-4B72-42F0-9F9C-68D12A1B2F0D}" vid="{F6BA0D58-B7B5-49F8-9F96-306E58DB3F4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07329B58784D44796197624DCDC8AA0" ma:contentTypeVersion="16" ma:contentTypeDescription="Luo uusi asiakirja." ma:contentTypeScope="" ma:versionID="edc40be52140515d4d7020c7ff11ec6a">
  <xsd:schema xmlns:xsd="http://www.w3.org/2001/XMLSchema" xmlns:xs="http://www.w3.org/2001/XMLSchema" xmlns:p="http://schemas.microsoft.com/office/2006/metadata/properties" xmlns:ns2="066a997a-cf18-42a4-a549-cd0e5343ee8c" xmlns:ns3="81b4ab86-3f1d-41a2-94cd-93b6b7921772" targetNamespace="http://schemas.microsoft.com/office/2006/metadata/properties" ma:root="true" ma:fieldsID="c0f955d029051b41047389ae4d545315" ns2:_="" ns3:_="">
    <xsd:import namespace="066a997a-cf18-42a4-a549-cd0e5343ee8c"/>
    <xsd:import namespace="81b4ab86-3f1d-41a2-94cd-93b6b79217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a997a-cf18-42a4-a549-cd0e5343e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eca618ba-929e-43b3-b711-a0b7a0ebfb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4ab86-3f1d-41a2-94cd-93b6b792177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25aac751-bcd1-4a5c-b7f9-e493a3d413ca}" ma:internalName="TaxCatchAll" ma:showField="CatchAllData" ma:web="81b4ab86-3f1d-41a2-94cd-93b6b79217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1b4ab86-3f1d-41a2-94cd-93b6b7921772">
      <UserInfo>
        <DisplayName>Ekström Jaana</DisplayName>
        <AccountId>79</AccountId>
        <AccountType/>
      </UserInfo>
      <UserInfo>
        <DisplayName>Koskenseppä Sini</DisplayName>
        <AccountId>83</AccountId>
        <AccountType/>
      </UserInfo>
      <UserInfo>
        <DisplayName>Nikander Sami</DisplayName>
        <AccountId>22</AccountId>
        <AccountType/>
      </UserInfo>
      <UserInfo>
        <DisplayName>Aalto Mika</DisplayName>
        <AccountId>26</AccountId>
        <AccountType/>
      </UserInfo>
      <UserInfo>
        <DisplayName>Siltanen Anni</DisplayName>
        <AccountId>15</AccountId>
        <AccountType/>
      </UserInfo>
      <UserInfo>
        <DisplayName>Pehkonen Sampo</DisplayName>
        <AccountId>58</AccountId>
        <AccountType/>
      </UserInfo>
      <UserInfo>
        <DisplayName>Irpola Eliisa</DisplayName>
        <AccountId>16</AccountId>
        <AccountType/>
      </UserInfo>
      <UserInfo>
        <DisplayName>Pentjärvi Johanna</DisplayName>
        <AccountId>12</AccountId>
        <AccountType/>
      </UserInfo>
      <UserInfo>
        <DisplayName>Vilenius Pia</DisplayName>
        <AccountId>21</AccountId>
        <AccountType/>
      </UserInfo>
      <UserInfo>
        <DisplayName>Räsänen Panu</DisplayName>
        <AccountId>82</AccountId>
        <AccountType/>
      </UserInfo>
      <UserInfo>
        <DisplayName>Tikka Tuomas</DisplayName>
        <AccountId>60</AccountId>
        <AccountType/>
      </UserInfo>
      <UserInfo>
        <DisplayName>Karjomaa Sari</DisplayName>
        <AccountId>35</AccountId>
        <AccountType/>
      </UserInfo>
      <UserInfo>
        <DisplayName>Peräsalo Laura</DisplayName>
        <AccountId>84</AccountId>
        <AccountType/>
      </UserInfo>
      <UserInfo>
        <DisplayName>Nores Mia</DisplayName>
        <AccountId>74</AccountId>
        <AccountType/>
      </UserInfo>
      <UserInfo>
        <DisplayName>Annala Minna</DisplayName>
        <AccountId>39</AccountId>
        <AccountType/>
      </UserInfo>
      <UserInfo>
        <DisplayName>Peth Alexandra</DisplayName>
        <AccountId>53</AccountId>
        <AccountType/>
      </UserInfo>
      <UserInfo>
        <DisplayName>Kärhä Vesa</DisplayName>
        <AccountId>37</AccountId>
        <AccountType/>
      </UserInfo>
      <UserInfo>
        <DisplayName>Etu-Seppälä Minna</DisplayName>
        <AccountId>27</AccountId>
        <AccountType/>
      </UserInfo>
    </SharedWithUsers>
    <lcf76f155ced4ddcb4097134ff3c332f xmlns="066a997a-cf18-42a4-a549-cd0e5343ee8c">
      <Terms xmlns="http://schemas.microsoft.com/office/infopath/2007/PartnerControls"/>
    </lcf76f155ced4ddcb4097134ff3c332f>
    <TaxCatchAll xmlns="81b4ab86-3f1d-41a2-94cd-93b6b79217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5F8512-D0CB-4C56-AF5C-6DCE6130F080}">
  <ds:schemaRefs>
    <ds:schemaRef ds:uri="066a997a-cf18-42a4-a549-cd0e5343ee8c"/>
    <ds:schemaRef ds:uri="81b4ab86-3f1d-41a2-94cd-93b6b79217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A8BC42-245E-45CF-98C3-4E0F0F7E2D35}">
  <ds:schemaRefs>
    <ds:schemaRef ds:uri="066a997a-cf18-42a4-a549-cd0e5343ee8c"/>
    <ds:schemaRef ds:uri="81b4ab86-3f1d-41a2-94cd-93b6b79217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A053A9-7ADF-4604-AE36-7B9B41FEAA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vaaka</Template>
  <Application>Microsoft Office PowerPoint</Application>
  <PresentationFormat>Laajakuva</PresentationFormat>
  <Slides>12</Slides>
  <Notes>0</Notes>
  <HiddenSlides>0</HiddenSlide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KETE_NEW</vt:lpstr>
      <vt:lpstr>Kestävä kemianteollisuus EU:n strategisen kilpailukyvyn varmistajana</vt:lpstr>
      <vt:lpstr>Suomessa toimivan kemianteollisuuden lähtökohdat strategisen autonomian ja laajemmin kilpailukyvyn toteuttamiseen ovat erinomaiset. Suomella on tarjota luonnonvaroja, teknologista ja jalostusosaamista niin prosesseihin kuin kiertotalouteen sekä korkean hiilikädenjäljen ratkaisuja globaaleihin haasteisiin. Lisäksi meillä on eurooppalaisittain ajatellen hyvä energiajärjestelmä, joka tuottaa digitaalisen vihreän siirtymän tarvitsemaa päästötöntä sähköä kilpailukykyiseen hintaan. Meidän tulee kääntää kaikessa eurooppalaisessa päätöksenteossa ajattelu siihen, miten Suomi hyötyy näistä kilpailueduista. Onkin tärkeää, että eurooppalainen teollisuuspolitiikka tukee strategisen kilpailukyvyn saavuttamista.  </vt:lpstr>
      <vt:lpstr>1. Strateginen kilpailukyky Suomen vahvuutena</vt:lpstr>
      <vt:lpstr>PowerPoint-esitys</vt:lpstr>
      <vt:lpstr>2. Parempi sääntely</vt:lpstr>
      <vt:lpstr>PowerPoint-esitys</vt:lpstr>
      <vt:lpstr>PowerPoint-esitys</vt:lpstr>
      <vt:lpstr>3. Vihreä digitaalinen siirtymä</vt:lpstr>
      <vt:lpstr>PowerPoint-esitys</vt:lpstr>
      <vt:lpstr>PowerPoint-esitys</vt:lpstr>
      <vt:lpstr>4. Kemianteollisuus tarvitsee vaihtoehtoisia raaka-ainelähteitä</vt:lpstr>
      <vt:lpstr>5. Teollisuus tarvitsee osaamista koko EU:ssa </vt:lpstr>
    </vt:vector>
  </TitlesOfParts>
  <Company>Kemianteollisuus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EU-vaalikärjet</dc:title>
  <dc:creator>Sini Koskenseppä</dc:creator>
  <cp:keywords/>
  <cp:revision>92</cp:revision>
  <cp:lastPrinted>2013-11-25T08:32:51Z</cp:lastPrinted>
  <dcterms:created xsi:type="dcterms:W3CDTF">2023-10-19T11:49:13Z</dcterms:created>
  <dcterms:modified xsi:type="dcterms:W3CDTF">2023-11-02T16:05:26Z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452.30.03.011</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vaaka.potx</vt:lpwstr>
  </property>
  <property fmtid="{D5CDD505-2E9C-101B-9397-08002B2CF9AE}" pid="6" name="dvDefinition">
    <vt:lpwstr>52 (dd_default.xml)</vt:lpwstr>
  </property>
  <property fmtid="{D5CDD505-2E9C-101B-9397-08002B2CF9AE}" pid="7" name="dvDefinitionID">
    <vt:lpwstr>52</vt:lpwstr>
  </property>
  <property fmtid="{D5CDD505-2E9C-101B-9397-08002B2CF9AE}" pid="8" name="dvContentFile">
    <vt:lpwstr>dd_default.xml</vt:lpwstr>
  </property>
  <property fmtid="{D5CDD505-2E9C-101B-9397-08002B2CF9AE}" pid="9" name="dvGlobalVerID">
    <vt:lpwstr>452.90.03.214</vt:lpwstr>
  </property>
  <property fmtid="{D5CDD505-2E9C-101B-9397-08002B2CF9AE}" pid="10" name="dvDefinitionVersion">
    <vt:lpwstr>8.0 / 12.1.2022</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Category">
    <vt:lpwstr>4</vt:lpwstr>
  </property>
  <property fmtid="{D5CDD505-2E9C-101B-9397-08002B2CF9AE}" pid="15" name="dvCategory_2">
    <vt:lpwstr>0</vt:lpwstr>
  </property>
  <property fmtid="{D5CDD505-2E9C-101B-9397-08002B2CF9AE}" pid="16" name="dvAllLayoutFileName">
    <vt:lpwstr>vaaka - all.potx</vt:lpwstr>
  </property>
  <property fmtid="{D5CDD505-2E9C-101B-9397-08002B2CF9AE}" pid="17" name="dvAllLayoutPathName_new">
    <vt:lpwstr>KETE_new</vt:lpwstr>
  </property>
  <property fmtid="{D5CDD505-2E9C-101B-9397-08002B2CF9AE}" pid="18" name="dvAllLayoutPathName_layout">
    <vt:lpwstr>KETE_layout</vt:lpwstr>
  </property>
  <property fmtid="{D5CDD505-2E9C-101B-9397-08002B2CF9AE}" pid="19" name="dvSavepath">
    <vt:lpwstr/>
  </property>
  <property fmtid="{D5CDD505-2E9C-101B-9397-08002B2CF9AE}" pid="20" name="dvUsed">
    <vt:lpwstr>1</vt:lpwstr>
  </property>
  <property fmtid="{D5CDD505-2E9C-101B-9397-08002B2CF9AE}" pid="21" name="dvCompany">
    <vt:lpwstr>KETE</vt:lpwstr>
  </property>
  <property fmtid="{D5CDD505-2E9C-101B-9397-08002B2CF9AE}" pid="22" name="dvSite">
    <vt:lpwstr>Eteläranta 10</vt:lpwstr>
  </property>
  <property fmtid="{D5CDD505-2E9C-101B-9397-08002B2CF9AE}" pid="23" name="dvNumbering">
    <vt:lpwstr>0</vt:lpwstr>
  </property>
  <property fmtid="{D5CDD505-2E9C-101B-9397-08002B2CF9AE}" pid="24" name="dvDUname">
    <vt:lpwstr>Sini Koskenseppä</vt:lpwstr>
  </property>
  <property fmtid="{D5CDD505-2E9C-101B-9397-08002B2CF9AE}" pid="25" name="dvDUdepartment">
    <vt:lpwstr/>
  </property>
  <property fmtid="{D5CDD505-2E9C-101B-9397-08002B2CF9AE}" pid="26" name="dvLogoExist">
    <vt:lpwstr>0</vt:lpwstr>
  </property>
  <property fmtid="{D5CDD505-2E9C-101B-9397-08002B2CF9AE}" pid="27" name="dvCurrentListLogo">
    <vt:lpwstr/>
  </property>
  <property fmtid="{D5CDD505-2E9C-101B-9397-08002B2CF9AE}" pid="28" name="Laatija">
    <vt:lpwstr>Sini Koskenseppä</vt:lpwstr>
  </property>
  <property fmtid="{D5CDD505-2E9C-101B-9397-08002B2CF9AE}" pid="29" name="Aika">
    <vt:filetime>2023-10-18T21:00:00Z</vt:filetime>
  </property>
  <property fmtid="{D5CDD505-2E9C-101B-9397-08002B2CF9AE}" pid="30" name="Kieli">
    <vt:lpwstr>Suomi</vt:lpwstr>
  </property>
  <property fmtid="{D5CDD505-2E9C-101B-9397-08002B2CF9AE}" pid="31" name="Otsikko">
    <vt:lpwstr>EU-vaalikärjet</vt:lpwstr>
  </property>
  <property fmtid="{D5CDD505-2E9C-101B-9397-08002B2CF9AE}" pid="32" name="ContentTypeId">
    <vt:lpwstr>0x010100F07329B58784D44796197624DCDC8AA0</vt:lpwstr>
  </property>
  <property fmtid="{D5CDD505-2E9C-101B-9397-08002B2CF9AE}" pid="33" name="MediaServiceImageTags">
    <vt:lpwstr/>
  </property>
  <property fmtid="{D5CDD505-2E9C-101B-9397-08002B2CF9AE}" pid="34" name="dvAuthorExist">
    <vt:lpwstr>0</vt:lpwstr>
  </property>
  <property fmtid="{D5CDD505-2E9C-101B-9397-08002B2CF9AE}" pid="35" name="dvDateExist">
    <vt:lpwstr>0</vt:lpwstr>
  </property>
</Properties>
</file>